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17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  <p:sldMasterId id="2147483720" r:id="rId5"/>
  </p:sldMasterIdLst>
  <p:notesMasterIdLst>
    <p:notesMasterId r:id="rId26"/>
  </p:notesMasterIdLst>
  <p:handoutMasterIdLst>
    <p:handoutMasterId r:id="rId27"/>
  </p:handoutMasterIdLst>
  <p:sldIdLst>
    <p:sldId id="256" r:id="rId6"/>
    <p:sldId id="258" r:id="rId7"/>
    <p:sldId id="270" r:id="rId8"/>
    <p:sldId id="263" r:id="rId9"/>
    <p:sldId id="279" r:id="rId10"/>
    <p:sldId id="278" r:id="rId11"/>
    <p:sldId id="260" r:id="rId12"/>
    <p:sldId id="268" r:id="rId13"/>
    <p:sldId id="265" r:id="rId14"/>
    <p:sldId id="280" r:id="rId15"/>
    <p:sldId id="281" r:id="rId16"/>
    <p:sldId id="282" r:id="rId17"/>
    <p:sldId id="283" r:id="rId18"/>
    <p:sldId id="290" r:id="rId19"/>
    <p:sldId id="284" r:id="rId20"/>
    <p:sldId id="285" r:id="rId21"/>
    <p:sldId id="286" r:id="rId22"/>
    <p:sldId id="287" r:id="rId23"/>
    <p:sldId id="291" r:id="rId24"/>
    <p:sldId id="289" r:id="rId25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CC00"/>
    <a:srgbClr val="FF99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070" autoAdjust="0"/>
    <p:restoredTop sz="77541" autoAdjust="0"/>
  </p:normalViewPr>
  <p:slideViewPr>
    <p:cSldViewPr snapToGrid="0">
      <p:cViewPr varScale="1">
        <p:scale>
          <a:sx n="102" d="100"/>
          <a:sy n="102" d="100"/>
        </p:scale>
        <p:origin x="150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重信　英子" userId="baefcf99-5878-471a-b35f-725e5b886a62" providerId="ADAL" clId="{993827A6-69E9-444C-A115-DE2C0A6F0AAA}"/>
    <pc:docChg chg="undo custSel addSld delSld modSld sldOrd modNotesMaster">
      <pc:chgData name="重信　英子" userId="baefcf99-5878-471a-b35f-725e5b886a62" providerId="ADAL" clId="{993827A6-69E9-444C-A115-DE2C0A6F0AAA}" dt="2025-10-27T06:40:12.952" v="10887" actId="6549"/>
      <pc:docMkLst>
        <pc:docMk/>
      </pc:docMkLst>
      <pc:sldChg chg="modSp">
        <pc:chgData name="重信　英子" userId="baefcf99-5878-471a-b35f-725e5b886a62" providerId="ADAL" clId="{993827A6-69E9-444C-A115-DE2C0A6F0AAA}" dt="2025-10-15T23:50:44.836" v="7114" actId="1036"/>
        <pc:sldMkLst>
          <pc:docMk/>
          <pc:sldMk cId="3234900096" sldId="256"/>
        </pc:sldMkLst>
        <pc:spChg chg="mod">
          <ac:chgData name="重信　英子" userId="baefcf99-5878-471a-b35f-725e5b886a62" providerId="ADAL" clId="{993827A6-69E9-444C-A115-DE2C0A6F0AAA}" dt="2025-10-15T23:50:44.836" v="7114" actId="1036"/>
          <ac:spMkLst>
            <pc:docMk/>
            <pc:sldMk cId="3234900096" sldId="256"/>
            <ac:spMk id="2" creationId="{B69D5C46-15CB-42E7-ACD1-9E6A6407118B}"/>
          </ac:spMkLst>
        </pc:spChg>
        <pc:spChg chg="mod">
          <ac:chgData name="重信　英子" userId="baefcf99-5878-471a-b35f-725e5b886a62" providerId="ADAL" clId="{993827A6-69E9-444C-A115-DE2C0A6F0AAA}" dt="2025-10-15T23:50:32.214" v="7109" actId="207"/>
          <ac:spMkLst>
            <pc:docMk/>
            <pc:sldMk cId="3234900096" sldId="256"/>
            <ac:spMk id="3" creationId="{7547C339-8D91-4E2F-B28A-F49714DD95FE}"/>
          </ac:spMkLst>
        </pc:spChg>
      </pc:sldChg>
      <pc:sldChg chg="modSp modNotesTx">
        <pc:chgData name="重信　英子" userId="baefcf99-5878-471a-b35f-725e5b886a62" providerId="ADAL" clId="{993827A6-69E9-444C-A115-DE2C0A6F0AAA}" dt="2025-10-16T04:41:18.826" v="7134" actId="20577"/>
        <pc:sldMkLst>
          <pc:docMk/>
          <pc:sldMk cId="1848419595" sldId="258"/>
        </pc:sldMkLst>
        <pc:spChg chg="mod">
          <ac:chgData name="重信　英子" userId="baefcf99-5878-471a-b35f-725e5b886a62" providerId="ADAL" clId="{993827A6-69E9-444C-A115-DE2C0A6F0AAA}" dt="2025-10-16T04:41:18.826" v="7134" actId="20577"/>
          <ac:spMkLst>
            <pc:docMk/>
            <pc:sldMk cId="1848419595" sldId="258"/>
            <ac:spMk id="3" creationId="{D319EBEB-4089-4210-BB4B-A28D6E83CB99}"/>
          </ac:spMkLst>
        </pc:spChg>
        <pc:spChg chg="mod">
          <ac:chgData name="重信　英子" userId="baefcf99-5878-471a-b35f-725e5b886a62" providerId="ADAL" clId="{993827A6-69E9-444C-A115-DE2C0A6F0AAA}" dt="2025-10-16T04:41:01.933" v="7129" actId="2711"/>
          <ac:spMkLst>
            <pc:docMk/>
            <pc:sldMk cId="1848419595" sldId="258"/>
            <ac:spMk id="5" creationId="{F9137500-F563-40CC-B8E6-D009CF9E7A8E}"/>
          </ac:spMkLst>
        </pc:spChg>
      </pc:sldChg>
      <pc:sldChg chg="modSp">
        <pc:chgData name="重信　英子" userId="baefcf99-5878-471a-b35f-725e5b886a62" providerId="ADAL" clId="{993827A6-69E9-444C-A115-DE2C0A6F0AAA}" dt="2025-10-21T02:26:43.946" v="10730" actId="20577"/>
        <pc:sldMkLst>
          <pc:docMk/>
          <pc:sldMk cId="2750614961" sldId="260"/>
        </pc:sldMkLst>
        <pc:spChg chg="mod">
          <ac:chgData name="重信　英子" userId="baefcf99-5878-471a-b35f-725e5b886a62" providerId="ADAL" clId="{993827A6-69E9-444C-A115-DE2C0A6F0AAA}" dt="2025-10-21T02:26:43.946" v="10730" actId="20577"/>
          <ac:spMkLst>
            <pc:docMk/>
            <pc:sldMk cId="2750614961" sldId="260"/>
            <ac:spMk id="3" creationId="{B8353794-7FCA-4F99-AFCA-CBA4596B20B2}"/>
          </ac:spMkLst>
        </pc:spChg>
      </pc:sldChg>
      <pc:sldChg chg="modSp">
        <pc:chgData name="重信　英子" userId="baefcf99-5878-471a-b35f-725e5b886a62" providerId="ADAL" clId="{993827A6-69E9-444C-A115-DE2C0A6F0AAA}" dt="2025-10-21T02:24:43.776" v="10729" actId="20577"/>
        <pc:sldMkLst>
          <pc:docMk/>
          <pc:sldMk cId="2009495750" sldId="263"/>
        </pc:sldMkLst>
        <pc:spChg chg="mod">
          <ac:chgData name="重信　英子" userId="baefcf99-5878-471a-b35f-725e5b886a62" providerId="ADAL" clId="{993827A6-69E9-444C-A115-DE2C0A6F0AAA}" dt="2025-10-21T02:24:43.776" v="10729" actId="20577"/>
          <ac:spMkLst>
            <pc:docMk/>
            <pc:sldMk cId="2009495750" sldId="263"/>
            <ac:spMk id="3" creationId="{4774D3C1-38A1-453B-B560-3FE88F13A4CF}"/>
          </ac:spMkLst>
        </pc:spChg>
      </pc:sldChg>
      <pc:sldChg chg="addSp modSp">
        <pc:chgData name="重信　英子" userId="baefcf99-5878-471a-b35f-725e5b886a62" providerId="ADAL" clId="{993827A6-69E9-444C-A115-DE2C0A6F0AAA}" dt="2025-10-23T08:30:48.566" v="10846" actId="20577"/>
        <pc:sldMkLst>
          <pc:docMk/>
          <pc:sldMk cId="1996241241" sldId="265"/>
        </pc:sldMkLst>
        <pc:spChg chg="mod">
          <ac:chgData name="重信　英子" userId="baefcf99-5878-471a-b35f-725e5b886a62" providerId="ADAL" clId="{993827A6-69E9-444C-A115-DE2C0A6F0AAA}" dt="2025-10-23T08:30:48.566" v="10846" actId="20577"/>
          <ac:spMkLst>
            <pc:docMk/>
            <pc:sldMk cId="1996241241" sldId="265"/>
            <ac:spMk id="2" creationId="{98FAA81C-254B-9FC3-02A5-832E4B64476A}"/>
          </ac:spMkLst>
        </pc:spChg>
        <pc:spChg chg="mod">
          <ac:chgData name="重信　英子" userId="baefcf99-5878-471a-b35f-725e5b886a62" providerId="ADAL" clId="{993827A6-69E9-444C-A115-DE2C0A6F0AAA}" dt="2025-10-21T01:34:38.090" v="9851" actId="20577"/>
          <ac:spMkLst>
            <pc:docMk/>
            <pc:sldMk cId="1996241241" sldId="265"/>
            <ac:spMk id="3" creationId="{A5F6A342-024F-CFBA-2129-B811A7742DC4}"/>
          </ac:spMkLst>
        </pc:spChg>
        <pc:spChg chg="mod">
          <ac:chgData name="重信　英子" userId="baefcf99-5878-471a-b35f-725e5b886a62" providerId="ADAL" clId="{993827A6-69E9-444C-A115-DE2C0A6F0AAA}" dt="2025-10-21T01:33:29.762" v="9820" actId="1035"/>
          <ac:spMkLst>
            <pc:docMk/>
            <pc:sldMk cId="1996241241" sldId="265"/>
            <ac:spMk id="7" creationId="{2268879E-4233-426F-958B-BD32E977DBBB}"/>
          </ac:spMkLst>
        </pc:spChg>
        <pc:grpChg chg="add mod">
          <ac:chgData name="重信　英子" userId="baefcf99-5878-471a-b35f-725e5b886a62" providerId="ADAL" clId="{993827A6-69E9-444C-A115-DE2C0A6F0AAA}" dt="2025-10-21T01:33:01.755" v="9816" actId="1076"/>
          <ac:grpSpMkLst>
            <pc:docMk/>
            <pc:sldMk cId="1996241241" sldId="265"/>
            <ac:grpSpMk id="6" creationId="{BF63A9EF-CAD0-4D77-97ED-79DD07AE3181}"/>
          </ac:grpSpMkLst>
        </pc:grpChg>
        <pc:cxnChg chg="mod">
          <ac:chgData name="重信　英子" userId="baefcf99-5878-471a-b35f-725e5b886a62" providerId="ADAL" clId="{993827A6-69E9-444C-A115-DE2C0A6F0AAA}" dt="2025-10-21T01:33:08.355" v="9818" actId="1037"/>
          <ac:cxnSpMkLst>
            <pc:docMk/>
            <pc:sldMk cId="1996241241" sldId="265"/>
            <ac:cxnSpMk id="9" creationId="{2B665932-4BF7-4443-9C8D-DDA72BFBF74A}"/>
          </ac:cxnSpMkLst>
        </pc:cxnChg>
      </pc:sldChg>
      <pc:sldChg chg="addSp delSp modSp mod">
        <pc:chgData name="重信　英子" userId="baefcf99-5878-471a-b35f-725e5b886a62" providerId="ADAL" clId="{993827A6-69E9-444C-A115-DE2C0A6F0AAA}" dt="2025-10-21T02:27:17.042" v="10743" actId="20577"/>
        <pc:sldMkLst>
          <pc:docMk/>
          <pc:sldMk cId="13581090" sldId="268"/>
        </pc:sldMkLst>
        <pc:spChg chg="mod">
          <ac:chgData name="重信　英子" userId="baefcf99-5878-471a-b35f-725e5b886a62" providerId="ADAL" clId="{993827A6-69E9-444C-A115-DE2C0A6F0AAA}" dt="2025-10-15T01:31:45.633" v="6059" actId="2711"/>
          <ac:spMkLst>
            <pc:docMk/>
            <pc:sldMk cId="13581090" sldId="268"/>
            <ac:spMk id="2" creationId="{AF2632C8-F68F-421E-8724-2FA740786FD0}"/>
          </ac:spMkLst>
        </pc:spChg>
        <pc:spChg chg="mod">
          <ac:chgData name="重信　英子" userId="baefcf99-5878-471a-b35f-725e5b886a62" providerId="ADAL" clId="{993827A6-69E9-444C-A115-DE2C0A6F0AAA}" dt="2025-10-15T01:31:45.633" v="6059" actId="2711"/>
          <ac:spMkLst>
            <pc:docMk/>
            <pc:sldMk cId="13581090" sldId="268"/>
            <ac:spMk id="6" creationId="{11C1A297-C5A2-4C61-B82F-C0FFAD3F04E7}"/>
          </ac:spMkLst>
        </pc:spChg>
        <pc:spChg chg="mod">
          <ac:chgData name="重信　英子" userId="baefcf99-5878-471a-b35f-725e5b886a62" providerId="ADAL" clId="{993827A6-69E9-444C-A115-DE2C0A6F0AAA}" dt="2025-10-21T02:27:17.042" v="10743" actId="20577"/>
          <ac:spMkLst>
            <pc:docMk/>
            <pc:sldMk cId="13581090" sldId="268"/>
            <ac:spMk id="7" creationId="{FB10532C-59F8-C634-1759-26ADDB9B9A41}"/>
          </ac:spMkLst>
        </pc:spChg>
        <pc:spChg chg="mod">
          <ac:chgData name="重信　英子" userId="baefcf99-5878-471a-b35f-725e5b886a62" providerId="ADAL" clId="{993827A6-69E9-444C-A115-DE2C0A6F0AAA}" dt="2025-10-15T01:31:45.633" v="6059" actId="2711"/>
          <ac:spMkLst>
            <pc:docMk/>
            <pc:sldMk cId="13581090" sldId="268"/>
            <ac:spMk id="9" creationId="{8EDB7018-3DEF-4070-8FD2-90E65D77E700}"/>
          </ac:spMkLst>
        </pc:spChg>
        <pc:spChg chg="mod">
          <ac:chgData name="重信　英子" userId="baefcf99-5878-471a-b35f-725e5b886a62" providerId="ADAL" clId="{993827A6-69E9-444C-A115-DE2C0A6F0AAA}" dt="2025-10-15T01:31:45.633" v="6059" actId="2711"/>
          <ac:spMkLst>
            <pc:docMk/>
            <pc:sldMk cId="13581090" sldId="268"/>
            <ac:spMk id="10" creationId="{B7213557-8657-443B-8AAC-E226C32A2E21}"/>
          </ac:spMkLst>
        </pc:spChg>
        <pc:spChg chg="add mod">
          <ac:chgData name="重信　英子" userId="baefcf99-5878-471a-b35f-725e5b886a62" providerId="ADAL" clId="{993827A6-69E9-444C-A115-DE2C0A6F0AAA}" dt="2025-10-21T01:50:11.522" v="10261" actId="1076"/>
          <ac:spMkLst>
            <pc:docMk/>
            <pc:sldMk cId="13581090" sldId="268"/>
            <ac:spMk id="11" creationId="{B3E75F35-37E2-49B7-B575-6198B6F0E9A9}"/>
          </ac:spMkLst>
        </pc:spChg>
        <pc:spChg chg="del mod">
          <ac:chgData name="重信　英子" userId="baefcf99-5878-471a-b35f-725e5b886a62" providerId="ADAL" clId="{993827A6-69E9-444C-A115-DE2C0A6F0AAA}" dt="2025-10-21T01:49:04.954" v="10221" actId="478"/>
          <ac:spMkLst>
            <pc:docMk/>
            <pc:sldMk cId="13581090" sldId="268"/>
            <ac:spMk id="12" creationId="{1CB372B7-547E-5BA8-0C64-7B08F3131CA9}"/>
          </ac:spMkLst>
        </pc:spChg>
        <pc:graphicFrameChg chg="mod">
          <ac:chgData name="重信　英子" userId="baefcf99-5878-471a-b35f-725e5b886a62" providerId="ADAL" clId="{993827A6-69E9-444C-A115-DE2C0A6F0AAA}" dt="2025-10-15T01:31:50.494" v="6060" actId="20577"/>
          <ac:graphicFrameMkLst>
            <pc:docMk/>
            <pc:sldMk cId="13581090" sldId="268"/>
            <ac:graphicFrameMk id="8" creationId="{52D386AA-B62A-8B7F-C49B-02EDA99D647A}"/>
          </ac:graphicFrameMkLst>
        </pc:graphicFrameChg>
      </pc:sldChg>
      <pc:sldChg chg="modSp">
        <pc:chgData name="重信　英子" userId="baefcf99-5878-471a-b35f-725e5b886a62" providerId="ADAL" clId="{993827A6-69E9-444C-A115-DE2C0A6F0AAA}" dt="2025-10-16T04:41:35.088" v="7136" actId="255"/>
        <pc:sldMkLst>
          <pc:docMk/>
          <pc:sldMk cId="3773080283" sldId="270"/>
        </pc:sldMkLst>
        <pc:graphicFrameChg chg="mod modGraphic">
          <ac:chgData name="重信　英子" userId="baefcf99-5878-471a-b35f-725e5b886a62" providerId="ADAL" clId="{993827A6-69E9-444C-A115-DE2C0A6F0AAA}" dt="2025-10-16T04:41:35.088" v="7136" actId="255"/>
          <ac:graphicFrameMkLst>
            <pc:docMk/>
            <pc:sldMk cId="3773080283" sldId="270"/>
            <ac:graphicFrameMk id="5" creationId="{1DE58F38-710A-8501-0039-7334D06E8FD1}"/>
          </ac:graphicFrameMkLst>
        </pc:graphicFrameChg>
      </pc:sldChg>
      <pc:sldChg chg="modSp">
        <pc:chgData name="重信　英子" userId="baefcf99-5878-471a-b35f-725e5b886a62" providerId="ADAL" clId="{993827A6-69E9-444C-A115-DE2C0A6F0AAA}" dt="2025-10-15T00:29:58.197" v="4711" actId="1076"/>
        <pc:sldMkLst>
          <pc:docMk/>
          <pc:sldMk cId="3078065876" sldId="278"/>
        </pc:sldMkLst>
        <pc:spChg chg="mod">
          <ac:chgData name="重信　英子" userId="baefcf99-5878-471a-b35f-725e5b886a62" providerId="ADAL" clId="{993827A6-69E9-444C-A115-DE2C0A6F0AAA}" dt="2025-10-15T00:21:37.103" v="4485" actId="255"/>
          <ac:spMkLst>
            <pc:docMk/>
            <pc:sldMk cId="3078065876" sldId="278"/>
            <ac:spMk id="2" creationId="{3F6184DB-C115-41E7-B7B9-06734CF7218E}"/>
          </ac:spMkLst>
        </pc:spChg>
        <pc:spChg chg="mod">
          <ac:chgData name="重信　英子" userId="baefcf99-5878-471a-b35f-725e5b886a62" providerId="ADAL" clId="{993827A6-69E9-444C-A115-DE2C0A6F0AAA}" dt="2025-10-15T00:29:58.197" v="4711" actId="1076"/>
          <ac:spMkLst>
            <pc:docMk/>
            <pc:sldMk cId="3078065876" sldId="278"/>
            <ac:spMk id="3" creationId="{FE028E3F-F3EE-462F-99A0-57C4658C4D68}"/>
          </ac:spMkLst>
        </pc:spChg>
      </pc:sldChg>
      <pc:sldChg chg="modSp">
        <pc:chgData name="重信　英子" userId="baefcf99-5878-471a-b35f-725e5b886a62" providerId="ADAL" clId="{993827A6-69E9-444C-A115-DE2C0A6F0AAA}" dt="2025-10-15T00:19:55.937" v="4472" actId="20577"/>
        <pc:sldMkLst>
          <pc:docMk/>
          <pc:sldMk cId="3622177511" sldId="279"/>
        </pc:sldMkLst>
        <pc:spChg chg="mod">
          <ac:chgData name="重信　英子" userId="baefcf99-5878-471a-b35f-725e5b886a62" providerId="ADAL" clId="{993827A6-69E9-444C-A115-DE2C0A6F0AAA}" dt="2025-10-15T00:10:06.599" v="4203" actId="20577"/>
          <ac:spMkLst>
            <pc:docMk/>
            <pc:sldMk cId="3622177511" sldId="279"/>
            <ac:spMk id="2" creationId="{A7730A6F-C331-43FA-87C2-DB69B6FA2A56}"/>
          </ac:spMkLst>
        </pc:spChg>
        <pc:spChg chg="mod">
          <ac:chgData name="重信　英子" userId="baefcf99-5878-471a-b35f-725e5b886a62" providerId="ADAL" clId="{993827A6-69E9-444C-A115-DE2C0A6F0AAA}" dt="2025-10-15T00:19:55.937" v="4472" actId="20577"/>
          <ac:spMkLst>
            <pc:docMk/>
            <pc:sldMk cId="3622177511" sldId="279"/>
            <ac:spMk id="5" creationId="{EFFDB6E5-5391-4F73-A249-D12C1FF233D0}"/>
          </ac:spMkLst>
        </pc:spChg>
      </pc:sldChg>
      <pc:sldChg chg="modSp">
        <pc:chgData name="重信　英子" userId="baefcf99-5878-471a-b35f-725e5b886a62" providerId="ADAL" clId="{993827A6-69E9-444C-A115-DE2C0A6F0AAA}" dt="2025-10-27T06:40:12.952" v="10887" actId="6549"/>
        <pc:sldMkLst>
          <pc:docMk/>
          <pc:sldMk cId="3444276348" sldId="280"/>
        </pc:sldMkLst>
        <pc:spChg chg="mod">
          <ac:chgData name="重信　英子" userId="baefcf99-5878-471a-b35f-725e5b886a62" providerId="ADAL" clId="{993827A6-69E9-444C-A115-DE2C0A6F0AAA}" dt="2025-10-21T01:35:22.540" v="9863" actId="6549"/>
          <ac:spMkLst>
            <pc:docMk/>
            <pc:sldMk cId="3444276348" sldId="280"/>
            <ac:spMk id="9" creationId="{8CEEBA9B-D920-7127-D365-A02F661D6A4D}"/>
          </ac:spMkLst>
        </pc:spChg>
        <pc:spChg chg="mod">
          <ac:chgData name="重信　英子" userId="baefcf99-5878-471a-b35f-725e5b886a62" providerId="ADAL" clId="{993827A6-69E9-444C-A115-DE2C0A6F0AAA}" dt="2025-10-27T06:40:12.952" v="10887" actId="6549"/>
          <ac:spMkLst>
            <pc:docMk/>
            <pc:sldMk cId="3444276348" sldId="280"/>
            <ac:spMk id="10" creationId="{21487428-D904-0418-10DC-7F088A5047AB}"/>
          </ac:spMkLst>
        </pc:spChg>
      </pc:sldChg>
      <pc:sldChg chg="modSp">
        <pc:chgData name="重信　英子" userId="baefcf99-5878-471a-b35f-725e5b886a62" providerId="ADAL" clId="{993827A6-69E9-444C-A115-DE2C0A6F0AAA}" dt="2025-10-15T01:44:40.798" v="6469" actId="20577"/>
        <pc:sldMkLst>
          <pc:docMk/>
          <pc:sldMk cId="1815462867" sldId="281"/>
        </pc:sldMkLst>
        <pc:spChg chg="mod">
          <ac:chgData name="重信　英子" userId="baefcf99-5878-471a-b35f-725e5b886a62" providerId="ADAL" clId="{993827A6-69E9-444C-A115-DE2C0A6F0AAA}" dt="2025-10-15T00:33:58.899" v="4761" actId="20577"/>
          <ac:spMkLst>
            <pc:docMk/>
            <pc:sldMk cId="1815462867" sldId="281"/>
            <ac:spMk id="9" creationId="{A2BCED25-D350-ACB4-3455-2901C8A6DDD0}"/>
          </ac:spMkLst>
        </pc:spChg>
        <pc:graphicFrameChg chg="mod">
          <ac:chgData name="重信　英子" userId="baefcf99-5878-471a-b35f-725e5b886a62" providerId="ADAL" clId="{993827A6-69E9-444C-A115-DE2C0A6F0AAA}" dt="2025-10-15T01:44:40.798" v="6469" actId="20577"/>
          <ac:graphicFrameMkLst>
            <pc:docMk/>
            <pc:sldMk cId="1815462867" sldId="281"/>
            <ac:graphicFrameMk id="3" creationId="{8D6F8C0A-AC44-A45B-B3AD-0FD4773EB729}"/>
          </ac:graphicFrameMkLst>
        </pc:graphicFrameChg>
      </pc:sldChg>
      <pc:sldChg chg="addSp modSp">
        <pc:chgData name="重信　英子" userId="baefcf99-5878-471a-b35f-725e5b886a62" providerId="ADAL" clId="{993827A6-69E9-444C-A115-DE2C0A6F0AAA}" dt="2025-10-16T08:25:57.615" v="9429" actId="1076"/>
        <pc:sldMkLst>
          <pc:docMk/>
          <pc:sldMk cId="379966129" sldId="282"/>
        </pc:sldMkLst>
        <pc:spChg chg="add mod">
          <ac:chgData name="重信　英子" userId="baefcf99-5878-471a-b35f-725e5b886a62" providerId="ADAL" clId="{993827A6-69E9-444C-A115-DE2C0A6F0AAA}" dt="2025-10-16T08:25:57.615" v="9429" actId="1076"/>
          <ac:spMkLst>
            <pc:docMk/>
            <pc:sldMk cId="379966129" sldId="282"/>
            <ac:spMk id="8" creationId="{7C79B437-3D63-4D51-9165-E5EC0F03719D}"/>
          </ac:spMkLst>
        </pc:spChg>
        <pc:spChg chg="mod">
          <ac:chgData name="重信　英子" userId="baefcf99-5878-471a-b35f-725e5b886a62" providerId="ADAL" clId="{993827A6-69E9-444C-A115-DE2C0A6F0AAA}" dt="2025-10-16T04:42:56.274" v="7148" actId="20577"/>
          <ac:spMkLst>
            <pc:docMk/>
            <pc:sldMk cId="379966129" sldId="282"/>
            <ac:spMk id="9" creationId="{1463A2C2-ACD5-0713-15BA-850BB23C5028}"/>
          </ac:spMkLst>
        </pc:spChg>
        <pc:spChg chg="mod">
          <ac:chgData name="重信　英子" userId="baefcf99-5878-471a-b35f-725e5b886a62" providerId="ADAL" clId="{993827A6-69E9-444C-A115-DE2C0A6F0AAA}" dt="2025-10-16T05:50:49.629" v="8234" actId="20577"/>
          <ac:spMkLst>
            <pc:docMk/>
            <pc:sldMk cId="379966129" sldId="282"/>
            <ac:spMk id="10" creationId="{D557DE12-C096-4075-6AB4-C61A6F9B64C1}"/>
          </ac:spMkLst>
        </pc:spChg>
      </pc:sldChg>
      <pc:sldChg chg="addSp modSp">
        <pc:chgData name="重信　英子" userId="baefcf99-5878-471a-b35f-725e5b886a62" providerId="ADAL" clId="{993827A6-69E9-444C-A115-DE2C0A6F0AAA}" dt="2025-10-16T05:53:34.130" v="8265" actId="20577"/>
        <pc:sldMkLst>
          <pc:docMk/>
          <pc:sldMk cId="1421473357" sldId="283"/>
        </pc:sldMkLst>
        <pc:spChg chg="add mod">
          <ac:chgData name="重信　英子" userId="baefcf99-5878-471a-b35f-725e5b886a62" providerId="ADAL" clId="{993827A6-69E9-444C-A115-DE2C0A6F0AAA}" dt="2025-10-16T05:43:52.858" v="7981" actId="14100"/>
          <ac:spMkLst>
            <pc:docMk/>
            <pc:sldMk cId="1421473357" sldId="283"/>
            <ac:spMk id="3" creationId="{37882375-3160-4AC8-B432-A5DE5CA52F42}"/>
          </ac:spMkLst>
        </pc:spChg>
        <pc:spChg chg="add mod">
          <ac:chgData name="重信　英子" userId="baefcf99-5878-471a-b35f-725e5b886a62" providerId="ADAL" clId="{993827A6-69E9-444C-A115-DE2C0A6F0AAA}" dt="2025-10-16T05:52:57.548" v="8258" actId="20577"/>
          <ac:spMkLst>
            <pc:docMk/>
            <pc:sldMk cId="1421473357" sldId="283"/>
            <ac:spMk id="8" creationId="{D4E615FA-BBC7-48F4-88FD-0E2B9CF6F965}"/>
          </ac:spMkLst>
        </pc:spChg>
        <pc:spChg chg="mod">
          <ac:chgData name="重信　英子" userId="baefcf99-5878-471a-b35f-725e5b886a62" providerId="ADAL" clId="{993827A6-69E9-444C-A115-DE2C0A6F0AAA}" dt="2025-10-16T04:43:06.711" v="7149" actId="2711"/>
          <ac:spMkLst>
            <pc:docMk/>
            <pc:sldMk cId="1421473357" sldId="283"/>
            <ac:spMk id="9" creationId="{F6D2455C-5BF1-8B47-2AD7-D917D03A4E85}"/>
          </ac:spMkLst>
        </pc:spChg>
        <pc:spChg chg="add mod">
          <ac:chgData name="重信　英子" userId="baefcf99-5878-471a-b35f-725e5b886a62" providerId="ADAL" clId="{993827A6-69E9-444C-A115-DE2C0A6F0AAA}" dt="2025-10-16T05:53:34.130" v="8265" actId="20577"/>
          <ac:spMkLst>
            <pc:docMk/>
            <pc:sldMk cId="1421473357" sldId="283"/>
            <ac:spMk id="12" creationId="{D01A24EE-D982-4B92-85DD-F0DF4AA32F6A}"/>
          </ac:spMkLst>
        </pc:spChg>
        <pc:spChg chg="add mod">
          <ac:chgData name="重信　英子" userId="baefcf99-5878-471a-b35f-725e5b886a62" providerId="ADAL" clId="{993827A6-69E9-444C-A115-DE2C0A6F0AAA}" dt="2025-10-16T05:43:55.587" v="7982" actId="14100"/>
          <ac:spMkLst>
            <pc:docMk/>
            <pc:sldMk cId="1421473357" sldId="283"/>
            <ac:spMk id="15" creationId="{28E6D59E-212C-4638-8D2B-64D4808D3616}"/>
          </ac:spMkLst>
        </pc:spChg>
      </pc:sldChg>
      <pc:sldChg chg="addSp delSp modSp mod modNotesTx">
        <pc:chgData name="重信　英子" userId="baefcf99-5878-471a-b35f-725e5b886a62" providerId="ADAL" clId="{993827A6-69E9-444C-A115-DE2C0A6F0AAA}" dt="2025-10-21T07:21:27.628" v="10749"/>
        <pc:sldMkLst>
          <pc:docMk/>
          <pc:sldMk cId="1350662690" sldId="284"/>
        </pc:sldMkLst>
        <pc:spChg chg="mod">
          <ac:chgData name="重信　英子" userId="baefcf99-5878-471a-b35f-725e5b886a62" providerId="ADAL" clId="{993827A6-69E9-444C-A115-DE2C0A6F0AAA}" dt="2025-10-16T08:29:10.543" v="9461" actId="1035"/>
          <ac:spMkLst>
            <pc:docMk/>
            <pc:sldMk cId="1350662690" sldId="284"/>
            <ac:spMk id="9" creationId="{A9CA5AF3-2193-77ED-5916-25602593F30D}"/>
          </ac:spMkLst>
        </pc:spChg>
        <pc:spChg chg="mod">
          <ac:chgData name="重信　英子" userId="baefcf99-5878-471a-b35f-725e5b886a62" providerId="ADAL" clId="{993827A6-69E9-444C-A115-DE2C0A6F0AAA}" dt="2025-10-16T05:29:28.700" v="7633" actId="1076"/>
          <ac:spMkLst>
            <pc:docMk/>
            <pc:sldMk cId="1350662690" sldId="284"/>
            <ac:spMk id="10" creationId="{5329CC4D-22BD-6B5F-5889-F6121A345E16}"/>
          </ac:spMkLst>
        </pc:spChg>
        <pc:spChg chg="mod">
          <ac:chgData name="重信　英子" userId="baefcf99-5878-471a-b35f-725e5b886a62" providerId="ADAL" clId="{993827A6-69E9-444C-A115-DE2C0A6F0AAA}" dt="2025-10-15T01:00:55.939" v="5257" actId="14100"/>
          <ac:spMkLst>
            <pc:docMk/>
            <pc:sldMk cId="1350662690" sldId="284"/>
            <ac:spMk id="11" creationId="{1917D6AD-68AD-4796-D8E5-027C60688975}"/>
          </ac:spMkLst>
        </pc:spChg>
        <pc:grpChg chg="mod">
          <ac:chgData name="重信　英子" userId="baefcf99-5878-471a-b35f-725e5b886a62" providerId="ADAL" clId="{993827A6-69E9-444C-A115-DE2C0A6F0AAA}" dt="2025-10-15T01:01:08.811" v="5258" actId="1076"/>
          <ac:grpSpMkLst>
            <pc:docMk/>
            <pc:sldMk cId="1350662690" sldId="284"/>
            <ac:grpSpMk id="14" creationId="{10C36063-439C-47D2-7B6D-50ECD8D5E48F}"/>
          </ac:grpSpMkLst>
        </pc:grpChg>
        <pc:graphicFrameChg chg="add del mod">
          <ac:chgData name="重信　英子" userId="baefcf99-5878-471a-b35f-725e5b886a62" providerId="ADAL" clId="{993827A6-69E9-444C-A115-DE2C0A6F0AAA}" dt="2025-10-15T00:49:06.363" v="5142" actId="478"/>
          <ac:graphicFrameMkLst>
            <pc:docMk/>
            <pc:sldMk cId="1350662690" sldId="284"/>
            <ac:graphicFrameMk id="8" creationId="{ACEDCA9E-0AC7-4E14-87EF-FF961F09A918}"/>
          </ac:graphicFrameMkLst>
        </pc:graphicFrameChg>
        <pc:graphicFrameChg chg="add mod">
          <ac:chgData name="重信　英子" userId="baefcf99-5878-471a-b35f-725e5b886a62" providerId="ADAL" clId="{993827A6-69E9-444C-A115-DE2C0A6F0AAA}" dt="2025-10-21T07:21:27.628" v="10749"/>
          <ac:graphicFrameMkLst>
            <pc:docMk/>
            <pc:sldMk cId="1350662690" sldId="284"/>
            <ac:graphicFrameMk id="12" creationId="{ACEDCA9E-0AC7-4E14-87EF-FF961F09A918}"/>
          </ac:graphicFrameMkLst>
        </pc:graphicFrameChg>
      </pc:sldChg>
      <pc:sldChg chg="addSp delSp modSp mod">
        <pc:chgData name="重信　英子" userId="baefcf99-5878-471a-b35f-725e5b886a62" providerId="ADAL" clId="{993827A6-69E9-444C-A115-DE2C0A6F0AAA}" dt="2025-10-21T07:26:39.190" v="10752" actId="14100"/>
        <pc:sldMkLst>
          <pc:docMk/>
          <pc:sldMk cId="213082651" sldId="285"/>
        </pc:sldMkLst>
        <pc:spChg chg="mod">
          <ac:chgData name="重信　英子" userId="baefcf99-5878-471a-b35f-725e5b886a62" providerId="ADAL" clId="{993827A6-69E9-444C-A115-DE2C0A6F0AAA}" dt="2025-10-16T08:29:03.541" v="9460" actId="1035"/>
          <ac:spMkLst>
            <pc:docMk/>
            <pc:sldMk cId="213082651" sldId="285"/>
            <ac:spMk id="9" creationId="{65D9A6D2-D4FC-AF56-37A0-06F714F2759A}"/>
          </ac:spMkLst>
        </pc:spChg>
        <pc:spChg chg="mod">
          <ac:chgData name="重信　英子" userId="baefcf99-5878-471a-b35f-725e5b886a62" providerId="ADAL" clId="{993827A6-69E9-444C-A115-DE2C0A6F0AAA}" dt="2025-10-16T04:57:40.183" v="7430" actId="207"/>
          <ac:spMkLst>
            <pc:docMk/>
            <pc:sldMk cId="213082651" sldId="285"/>
            <ac:spMk id="10" creationId="{D0CA9169-5D90-B188-0331-9949C6610015}"/>
          </ac:spMkLst>
        </pc:spChg>
        <pc:grpChg chg="mod">
          <ac:chgData name="重信　英子" userId="baefcf99-5878-471a-b35f-725e5b886a62" providerId="ADAL" clId="{993827A6-69E9-444C-A115-DE2C0A6F0AAA}" dt="2025-10-15T01:02:10.867" v="5301" actId="1076"/>
          <ac:grpSpMkLst>
            <pc:docMk/>
            <pc:sldMk cId="213082651" sldId="285"/>
            <ac:grpSpMk id="14" creationId="{43D7B62C-BED5-B868-6900-CFBD4128559C}"/>
          </ac:grpSpMkLst>
        </pc:grpChg>
        <pc:graphicFrameChg chg="add del mod">
          <ac:chgData name="重信　英子" userId="baefcf99-5878-471a-b35f-725e5b886a62" providerId="ADAL" clId="{993827A6-69E9-444C-A115-DE2C0A6F0AAA}" dt="2025-10-16T05:24:54.894" v="7580" actId="478"/>
          <ac:graphicFrameMkLst>
            <pc:docMk/>
            <pc:sldMk cId="213082651" sldId="285"/>
            <ac:graphicFrameMk id="8" creationId="{0534E068-D963-488E-8A71-42754E369622}"/>
          </ac:graphicFrameMkLst>
        </pc:graphicFrameChg>
        <pc:graphicFrameChg chg="add mod">
          <ac:chgData name="重信　英子" userId="baefcf99-5878-471a-b35f-725e5b886a62" providerId="ADAL" clId="{993827A6-69E9-444C-A115-DE2C0A6F0AAA}" dt="2025-10-21T07:26:39.190" v="10752" actId="14100"/>
          <ac:graphicFrameMkLst>
            <pc:docMk/>
            <pc:sldMk cId="213082651" sldId="285"/>
            <ac:graphicFrameMk id="12" creationId="{898CCEEA-8600-4B6C-8418-5E7F6AD3F189}"/>
          </ac:graphicFrameMkLst>
        </pc:graphicFrameChg>
      </pc:sldChg>
      <pc:sldChg chg="addSp delSp modSp mod">
        <pc:chgData name="重信　英子" userId="baefcf99-5878-471a-b35f-725e5b886a62" providerId="ADAL" clId="{993827A6-69E9-444C-A115-DE2C0A6F0AAA}" dt="2025-10-16T08:29:59.989" v="9481" actId="1037"/>
        <pc:sldMkLst>
          <pc:docMk/>
          <pc:sldMk cId="1301785897" sldId="286"/>
        </pc:sldMkLst>
        <pc:spChg chg="mod">
          <ac:chgData name="重信　英子" userId="baefcf99-5878-471a-b35f-725e5b886a62" providerId="ADAL" clId="{993827A6-69E9-444C-A115-DE2C0A6F0AAA}" dt="2025-10-16T08:29:59.989" v="9481" actId="1037"/>
          <ac:spMkLst>
            <pc:docMk/>
            <pc:sldMk cId="1301785897" sldId="286"/>
            <ac:spMk id="9" creationId="{65E34B6A-1A87-8ECD-2974-117C1E137738}"/>
          </ac:spMkLst>
        </pc:spChg>
        <pc:spChg chg="mod">
          <ac:chgData name="重信　英子" userId="baefcf99-5878-471a-b35f-725e5b886a62" providerId="ADAL" clId="{993827A6-69E9-444C-A115-DE2C0A6F0AAA}" dt="2025-10-16T08:28:35.782" v="9457" actId="1076"/>
          <ac:spMkLst>
            <pc:docMk/>
            <pc:sldMk cId="1301785897" sldId="286"/>
            <ac:spMk id="10" creationId="{4BD0124C-85CA-CDC2-D2E6-C3381A827BB5}"/>
          </ac:spMkLst>
        </pc:spChg>
        <pc:grpChg chg="mod">
          <ac:chgData name="重信　英子" userId="baefcf99-5878-471a-b35f-725e5b886a62" providerId="ADAL" clId="{993827A6-69E9-444C-A115-DE2C0A6F0AAA}" dt="2025-10-16T08:29:56.246" v="9476" actId="1038"/>
          <ac:grpSpMkLst>
            <pc:docMk/>
            <pc:sldMk cId="1301785897" sldId="286"/>
            <ac:grpSpMk id="14" creationId="{3897C43C-97A7-D590-60F8-9760FE5A1244}"/>
          </ac:grpSpMkLst>
        </pc:grpChg>
        <pc:graphicFrameChg chg="add del mod">
          <ac:chgData name="重信　英子" userId="baefcf99-5878-471a-b35f-725e5b886a62" providerId="ADAL" clId="{993827A6-69E9-444C-A115-DE2C0A6F0AAA}" dt="2025-10-16T05:24:01.466" v="7569" actId="478"/>
          <ac:graphicFrameMkLst>
            <pc:docMk/>
            <pc:sldMk cId="1301785897" sldId="286"/>
            <ac:graphicFrameMk id="8" creationId="{FBC8CEF4-F95A-4968-8764-3594C28C591A}"/>
          </ac:graphicFrameMkLst>
        </pc:graphicFrameChg>
        <pc:graphicFrameChg chg="add del mod">
          <ac:chgData name="重信　英子" userId="baefcf99-5878-471a-b35f-725e5b886a62" providerId="ADAL" clId="{993827A6-69E9-444C-A115-DE2C0A6F0AAA}" dt="2025-10-16T05:24:12.709" v="7573" actId="478"/>
          <ac:graphicFrameMkLst>
            <pc:docMk/>
            <pc:sldMk cId="1301785897" sldId="286"/>
            <ac:graphicFrameMk id="12" creationId="{8EA3153C-ABE8-4114-9AFC-2E9FE4B2E74F}"/>
          </ac:graphicFrameMkLst>
        </pc:graphicFrameChg>
        <pc:graphicFrameChg chg="add mod">
          <ac:chgData name="重信　英子" userId="baefcf99-5878-471a-b35f-725e5b886a62" providerId="ADAL" clId="{993827A6-69E9-444C-A115-DE2C0A6F0AAA}" dt="2025-10-16T08:28:22.958" v="9455" actId="1076"/>
          <ac:graphicFrameMkLst>
            <pc:docMk/>
            <pc:sldMk cId="1301785897" sldId="286"/>
            <ac:graphicFrameMk id="15" creationId="{D70E58AF-828F-4154-BC85-0854072AD5B2}"/>
          </ac:graphicFrameMkLst>
        </pc:graphicFrameChg>
        <pc:picChg chg="add del">
          <ac:chgData name="重信　英子" userId="baefcf99-5878-471a-b35f-725e5b886a62" providerId="ADAL" clId="{993827A6-69E9-444C-A115-DE2C0A6F0AAA}" dt="2025-10-16T05:24:24.852" v="7575" actId="478"/>
          <ac:picMkLst>
            <pc:docMk/>
            <pc:sldMk cId="1301785897" sldId="286"/>
            <ac:picMk id="3" creationId="{A2CE89C1-CF20-41B8-BA4B-70A13BFC48EA}"/>
          </ac:picMkLst>
        </pc:picChg>
      </pc:sldChg>
      <pc:sldChg chg="modSp">
        <pc:chgData name="重信　英子" userId="baefcf99-5878-471a-b35f-725e5b886a62" providerId="ADAL" clId="{993827A6-69E9-444C-A115-DE2C0A6F0AAA}" dt="2025-10-23T08:43:23.546" v="10864" actId="1076"/>
        <pc:sldMkLst>
          <pc:docMk/>
          <pc:sldMk cId="760670954" sldId="287"/>
        </pc:sldMkLst>
        <pc:spChg chg="mod">
          <ac:chgData name="重信　英子" userId="baefcf99-5878-471a-b35f-725e5b886a62" providerId="ADAL" clId="{993827A6-69E9-444C-A115-DE2C0A6F0AAA}" dt="2025-10-16T08:29:24.479" v="9462" actId="255"/>
          <ac:spMkLst>
            <pc:docMk/>
            <pc:sldMk cId="760670954" sldId="287"/>
            <ac:spMk id="9" creationId="{79140E68-CC16-F758-2578-FF1168A5ED2A}"/>
          </ac:spMkLst>
        </pc:spChg>
        <pc:spChg chg="mod">
          <ac:chgData name="重信　英子" userId="baefcf99-5878-471a-b35f-725e5b886a62" providerId="ADAL" clId="{993827A6-69E9-444C-A115-DE2C0A6F0AAA}" dt="2025-10-23T08:43:23.546" v="10864" actId="1076"/>
          <ac:spMkLst>
            <pc:docMk/>
            <pc:sldMk cId="760670954" sldId="287"/>
            <ac:spMk id="10" creationId="{041A9522-DA1D-DF3B-A361-C978502F975D}"/>
          </ac:spMkLst>
        </pc:spChg>
        <pc:grpChg chg="mod">
          <ac:chgData name="重信　英子" userId="baefcf99-5878-471a-b35f-725e5b886a62" providerId="ADAL" clId="{993827A6-69E9-444C-A115-DE2C0A6F0AAA}" dt="2025-10-16T08:30:10.593" v="9493" actId="1036"/>
          <ac:grpSpMkLst>
            <pc:docMk/>
            <pc:sldMk cId="760670954" sldId="287"/>
            <ac:grpSpMk id="14" creationId="{EC914A62-90B0-21B7-B24C-F002816AB63A}"/>
          </ac:grpSpMkLst>
        </pc:grpChg>
        <pc:cxnChg chg="mod">
          <ac:chgData name="重信　英子" userId="baefcf99-5878-471a-b35f-725e5b886a62" providerId="ADAL" clId="{993827A6-69E9-444C-A115-DE2C0A6F0AAA}" dt="2025-10-15T01:18:06.913" v="5454" actId="1035"/>
          <ac:cxnSpMkLst>
            <pc:docMk/>
            <pc:sldMk cId="760670954" sldId="287"/>
            <ac:cxnSpMk id="13" creationId="{CA90D22A-E4FA-1193-B2EB-115467A2D2E8}"/>
          </ac:cxnSpMkLst>
        </pc:cxnChg>
      </pc:sldChg>
      <pc:sldChg chg="addSp modSp">
        <pc:chgData name="重信　英子" userId="baefcf99-5878-471a-b35f-725e5b886a62" providerId="ADAL" clId="{993827A6-69E9-444C-A115-DE2C0A6F0AAA}" dt="2025-10-16T05:56:16.395" v="8311" actId="113"/>
        <pc:sldMkLst>
          <pc:docMk/>
          <pc:sldMk cId="3323049982" sldId="289"/>
        </pc:sldMkLst>
        <pc:spChg chg="mod">
          <ac:chgData name="重信　英子" userId="baefcf99-5878-471a-b35f-725e5b886a62" providerId="ADAL" clId="{993827A6-69E9-444C-A115-DE2C0A6F0AAA}" dt="2025-10-14T10:58:47.105" v="3888" actId="1076"/>
          <ac:spMkLst>
            <pc:docMk/>
            <pc:sldMk cId="3323049982" sldId="289"/>
            <ac:spMk id="2" creationId="{B4B05796-2287-4E5F-B02F-0F067CB4214F}"/>
          </ac:spMkLst>
        </pc:spChg>
        <pc:spChg chg="add mod">
          <ac:chgData name="重信　英子" userId="baefcf99-5878-471a-b35f-725e5b886a62" providerId="ADAL" clId="{993827A6-69E9-444C-A115-DE2C0A6F0AAA}" dt="2025-10-16T05:56:16.395" v="8311" actId="113"/>
          <ac:spMkLst>
            <pc:docMk/>
            <pc:sldMk cId="3323049982" sldId="289"/>
            <ac:spMk id="3" creationId="{E850FB80-6B6C-49B6-9922-E2F3B80837A1}"/>
          </ac:spMkLst>
        </pc:spChg>
        <pc:spChg chg="add mod">
          <ac:chgData name="重信　英子" userId="baefcf99-5878-471a-b35f-725e5b886a62" providerId="ADAL" clId="{993827A6-69E9-444C-A115-DE2C0A6F0AAA}" dt="2025-10-16T05:35:13.435" v="7787" actId="1076"/>
          <ac:spMkLst>
            <pc:docMk/>
            <pc:sldMk cId="3323049982" sldId="289"/>
            <ac:spMk id="4" creationId="{420BC08E-022B-4D0A-9658-9A0399A2740A}"/>
          </ac:spMkLst>
        </pc:spChg>
        <pc:picChg chg="add mod ord">
          <ac:chgData name="重信　英子" userId="baefcf99-5878-471a-b35f-725e5b886a62" providerId="ADAL" clId="{993827A6-69E9-444C-A115-DE2C0A6F0AAA}" dt="2025-10-15T01:27:37.914" v="5939" actId="1076"/>
          <ac:picMkLst>
            <pc:docMk/>
            <pc:sldMk cId="3323049982" sldId="289"/>
            <ac:picMk id="5" creationId="{CD38ACFC-FD8F-4ED1-A6B1-9B28C3B8AF7D}"/>
          </ac:picMkLst>
        </pc:picChg>
        <pc:picChg chg="add mod">
          <ac:chgData name="重信　英子" userId="baefcf99-5878-471a-b35f-725e5b886a62" providerId="ADAL" clId="{993827A6-69E9-444C-A115-DE2C0A6F0AAA}" dt="2025-10-15T01:27:31.386" v="5936" actId="1076"/>
          <ac:picMkLst>
            <pc:docMk/>
            <pc:sldMk cId="3323049982" sldId="289"/>
            <ac:picMk id="7" creationId="{86EB3FC2-04DB-4EC4-9484-BB096F0AD38A}"/>
          </ac:picMkLst>
        </pc:picChg>
      </pc:sldChg>
      <pc:sldChg chg="addSp delSp modSp add mod ord">
        <pc:chgData name="重信　英子" userId="baefcf99-5878-471a-b35f-725e5b886a62" providerId="ADAL" clId="{993827A6-69E9-444C-A115-DE2C0A6F0AAA}" dt="2025-10-21T01:52:13.979" v="10312" actId="20577"/>
        <pc:sldMkLst>
          <pc:docMk/>
          <pc:sldMk cId="566377759" sldId="290"/>
        </pc:sldMkLst>
        <pc:spChg chg="del">
          <ac:chgData name="重信　英子" userId="baefcf99-5878-471a-b35f-725e5b886a62" providerId="ADAL" clId="{993827A6-69E9-444C-A115-DE2C0A6F0AAA}" dt="2025-10-14T09:54:07.209" v="1481" actId="478"/>
          <ac:spMkLst>
            <pc:docMk/>
            <pc:sldMk cId="566377759" sldId="290"/>
            <ac:spMk id="2" creationId="{EF0EEAE8-4AED-4D48-A815-146696E9566B}"/>
          </ac:spMkLst>
        </pc:spChg>
        <pc:spChg chg="add del mod">
          <ac:chgData name="重信　英子" userId="baefcf99-5878-471a-b35f-725e5b886a62" providerId="ADAL" clId="{993827A6-69E9-444C-A115-DE2C0A6F0AAA}" dt="2025-10-21T01:49:42.273" v="10255" actId="478"/>
          <ac:spMkLst>
            <pc:docMk/>
            <pc:sldMk cId="566377759" sldId="290"/>
            <ac:spMk id="3" creationId="{2CBE3DD5-7097-4E97-A798-9A92D7401754}"/>
          </ac:spMkLst>
        </pc:spChg>
        <pc:spChg chg="add del mod">
          <ac:chgData name="重信　英子" userId="baefcf99-5878-471a-b35f-725e5b886a62" providerId="ADAL" clId="{993827A6-69E9-444C-A115-DE2C0A6F0AAA}" dt="2025-10-14T09:44:44.528" v="1315"/>
          <ac:spMkLst>
            <pc:docMk/>
            <pc:sldMk cId="566377759" sldId="290"/>
            <ac:spMk id="4" creationId="{3E1D5884-9135-4A3B-9327-9B99495DBC20}"/>
          </ac:spMkLst>
        </pc:spChg>
        <pc:spChg chg="add mod">
          <ac:chgData name="重信　英子" userId="baefcf99-5878-471a-b35f-725e5b886a62" providerId="ADAL" clId="{993827A6-69E9-444C-A115-DE2C0A6F0AAA}" dt="2025-10-21T01:50:25.618" v="10263" actId="1076"/>
          <ac:spMkLst>
            <pc:docMk/>
            <pc:sldMk cId="566377759" sldId="290"/>
            <ac:spMk id="4" creationId="{FEA28990-40BA-4D0D-BC3F-2FE99A968B8F}"/>
          </ac:spMkLst>
        </pc:spChg>
        <pc:spChg chg="add del mod">
          <ac:chgData name="重信　英子" userId="baefcf99-5878-471a-b35f-725e5b886a62" providerId="ADAL" clId="{993827A6-69E9-444C-A115-DE2C0A6F0AAA}" dt="2025-10-14T09:44:23.645" v="1312" actId="478"/>
          <ac:spMkLst>
            <pc:docMk/>
            <pc:sldMk cId="566377759" sldId="290"/>
            <ac:spMk id="5" creationId="{DAFC74FF-E8CC-4186-B67E-7B6B954064A4}"/>
          </ac:spMkLst>
        </pc:spChg>
        <pc:spChg chg="add mod">
          <ac:chgData name="重信　英子" userId="baefcf99-5878-471a-b35f-725e5b886a62" providerId="ADAL" clId="{993827A6-69E9-444C-A115-DE2C0A6F0AAA}" dt="2025-10-21T01:49:46.177" v="10256" actId="14100"/>
          <ac:spMkLst>
            <pc:docMk/>
            <pc:sldMk cId="566377759" sldId="290"/>
            <ac:spMk id="5" creationId="{F32BDF63-23DA-49A4-9200-E9A5355FCA06}"/>
          </ac:spMkLst>
        </pc:spChg>
        <pc:spChg chg="add del mod">
          <ac:chgData name="重信　英子" userId="baefcf99-5878-471a-b35f-725e5b886a62" providerId="ADAL" clId="{993827A6-69E9-444C-A115-DE2C0A6F0AAA}" dt="2025-10-14T09:45:14.021" v="1318" actId="1032"/>
          <ac:spMkLst>
            <pc:docMk/>
            <pc:sldMk cId="566377759" sldId="290"/>
            <ac:spMk id="6" creationId="{2EB5E419-6279-48B0-9DDD-77304628AC20}"/>
          </ac:spMkLst>
        </pc:spChg>
        <pc:spChg chg="add del mod">
          <ac:chgData name="重信　英子" userId="baefcf99-5878-471a-b35f-725e5b886a62" providerId="ADAL" clId="{993827A6-69E9-444C-A115-DE2C0A6F0AAA}" dt="2025-10-14T09:48:03.721" v="1397" actId="478"/>
          <ac:spMkLst>
            <pc:docMk/>
            <pc:sldMk cId="566377759" sldId="290"/>
            <ac:spMk id="7" creationId="{F284D3FC-1FEB-42C1-A2EB-5D2418510F67}"/>
          </ac:spMkLst>
        </pc:spChg>
        <pc:graphicFrameChg chg="add del mod">
          <ac:chgData name="重信　英子" userId="baefcf99-5878-471a-b35f-725e5b886a62" providerId="ADAL" clId="{993827A6-69E9-444C-A115-DE2C0A6F0AAA}" dt="2025-10-16T05:14:10.179" v="7452" actId="478"/>
          <ac:graphicFrameMkLst>
            <pc:docMk/>
            <pc:sldMk cId="566377759" sldId="290"/>
            <ac:graphicFrameMk id="4" creationId="{C018C9EB-0F27-4EFA-95DF-80EDB641DF31}"/>
          </ac:graphicFrameMkLst>
        </pc:graphicFrameChg>
        <pc:graphicFrameChg chg="add del mod">
          <ac:chgData name="重信　英子" userId="baefcf99-5878-471a-b35f-725e5b886a62" providerId="ADAL" clId="{993827A6-69E9-444C-A115-DE2C0A6F0AAA}" dt="2025-10-16T05:15:00.274" v="7457" actId="478"/>
          <ac:graphicFrameMkLst>
            <pc:docMk/>
            <pc:sldMk cId="566377759" sldId="290"/>
            <ac:graphicFrameMk id="5" creationId="{FDCEB3B4-DF1B-4166-B439-1E988AB841BB}"/>
          </ac:graphicFrameMkLst>
        </pc:graphicFrameChg>
        <pc:graphicFrameChg chg="add del">
          <ac:chgData name="重信　英子" userId="baefcf99-5878-471a-b35f-725e5b886a62" providerId="ADAL" clId="{993827A6-69E9-444C-A115-DE2C0A6F0AAA}" dt="2025-10-16T05:18:50.823" v="7520" actId="478"/>
          <ac:graphicFrameMkLst>
            <pc:docMk/>
            <pc:sldMk cId="566377759" sldId="290"/>
            <ac:graphicFrameMk id="7" creationId="{D1D528E6-F225-4E2D-9FBC-39AC5E9A25AC}"/>
          </ac:graphicFrameMkLst>
        </pc:graphicFrameChg>
        <pc:graphicFrameChg chg="add mod">
          <ac:chgData name="重信　英子" userId="baefcf99-5878-471a-b35f-725e5b886a62" providerId="ADAL" clId="{993827A6-69E9-444C-A115-DE2C0A6F0AAA}" dt="2025-10-21T01:52:13.979" v="10312" actId="20577"/>
          <ac:graphicFrameMkLst>
            <pc:docMk/>
            <pc:sldMk cId="566377759" sldId="290"/>
            <ac:graphicFrameMk id="8" creationId="{CF783B15-3FE3-43A5-A780-2B2824D19346}"/>
          </ac:graphicFrameMkLst>
        </pc:graphicFrameChg>
        <pc:picChg chg="add del mod">
          <ac:chgData name="重信　英子" userId="baefcf99-5878-471a-b35f-725e5b886a62" providerId="ADAL" clId="{993827A6-69E9-444C-A115-DE2C0A6F0AAA}" dt="2025-10-16T05:15:08.603" v="7460" actId="478"/>
          <ac:picMkLst>
            <pc:docMk/>
            <pc:sldMk cId="566377759" sldId="290"/>
            <ac:picMk id="2" creationId="{14479A8B-49C9-4AD1-872E-00932A67646E}"/>
          </ac:picMkLst>
        </pc:picChg>
      </pc:sldChg>
      <pc:sldChg chg="addSp delSp modSp">
        <pc:chgData name="重信　英子" userId="baefcf99-5878-471a-b35f-725e5b886a62" providerId="ADAL" clId="{993827A6-69E9-444C-A115-DE2C0A6F0AAA}" dt="2025-10-23T08:49:15.935" v="10875" actId="20577"/>
        <pc:sldMkLst>
          <pc:docMk/>
          <pc:sldMk cId="1138707052" sldId="291"/>
        </pc:sldMkLst>
        <pc:spChg chg="add mod">
          <ac:chgData name="重信　英子" userId="baefcf99-5878-471a-b35f-725e5b886a62" providerId="ADAL" clId="{993827A6-69E9-444C-A115-DE2C0A6F0AAA}" dt="2025-10-23T02:36:04.414" v="10762" actId="14100"/>
          <ac:spMkLst>
            <pc:docMk/>
            <pc:sldMk cId="1138707052" sldId="291"/>
            <ac:spMk id="3" creationId="{E471F6B9-670B-45F6-A052-563935517004}"/>
          </ac:spMkLst>
        </pc:spChg>
        <pc:spChg chg="add mod">
          <ac:chgData name="重信　英子" userId="baefcf99-5878-471a-b35f-725e5b886a62" providerId="ADAL" clId="{993827A6-69E9-444C-A115-DE2C0A6F0AAA}" dt="2025-10-21T02:03:42.555" v="10483" actId="255"/>
          <ac:spMkLst>
            <pc:docMk/>
            <pc:sldMk cId="1138707052" sldId="291"/>
            <ac:spMk id="4" creationId="{9B701C1D-E084-4DD6-8CD7-A6C7DC4E3FF0}"/>
          </ac:spMkLst>
        </pc:spChg>
        <pc:spChg chg="add del mod ord">
          <ac:chgData name="重信　英子" userId="baefcf99-5878-471a-b35f-725e5b886a62" providerId="ADAL" clId="{993827A6-69E9-444C-A115-DE2C0A6F0AAA}" dt="2025-10-21T02:06:21.330" v="10501" actId="478"/>
          <ac:spMkLst>
            <pc:docMk/>
            <pc:sldMk cId="1138707052" sldId="291"/>
            <ac:spMk id="6" creationId="{5F7CB599-8D19-4DBA-B5C3-9E39B6948F47}"/>
          </ac:spMkLst>
        </pc:spChg>
        <pc:spChg chg="add del mod">
          <ac:chgData name="重信　英子" userId="baefcf99-5878-471a-b35f-725e5b886a62" providerId="ADAL" clId="{993827A6-69E9-444C-A115-DE2C0A6F0AAA}" dt="2025-10-23T02:36:06.171" v="10763" actId="478"/>
          <ac:spMkLst>
            <pc:docMk/>
            <pc:sldMk cId="1138707052" sldId="291"/>
            <ac:spMk id="7" creationId="{CDC7A6E6-288D-414B-9CA6-8B1CDED9FDB3}"/>
          </ac:spMkLst>
        </pc:spChg>
        <pc:spChg chg="add mod">
          <ac:chgData name="重信　英子" userId="baefcf99-5878-471a-b35f-725e5b886a62" providerId="ADAL" clId="{993827A6-69E9-444C-A115-DE2C0A6F0AAA}" dt="2025-10-21T02:19:27.759" v="10631" actId="554"/>
          <ac:spMkLst>
            <pc:docMk/>
            <pc:sldMk cId="1138707052" sldId="291"/>
            <ac:spMk id="8" creationId="{09FA9DA9-1860-44AD-9F40-CA3B408D093E}"/>
          </ac:spMkLst>
        </pc:spChg>
        <pc:spChg chg="mod">
          <ac:chgData name="重信　英子" userId="baefcf99-5878-471a-b35f-725e5b886a62" providerId="ADAL" clId="{993827A6-69E9-444C-A115-DE2C0A6F0AAA}" dt="2025-10-21T02:10:39.506" v="10557" actId="113"/>
          <ac:spMkLst>
            <pc:docMk/>
            <pc:sldMk cId="1138707052" sldId="291"/>
            <ac:spMk id="9" creationId="{9ADB0822-C183-8078-EC45-BF8A3EB7AC34}"/>
          </ac:spMkLst>
        </pc:spChg>
        <pc:spChg chg="add mod">
          <ac:chgData name="重信　英子" userId="baefcf99-5878-471a-b35f-725e5b886a62" providerId="ADAL" clId="{993827A6-69E9-444C-A115-DE2C0A6F0AAA}" dt="2025-10-21T02:06:28.129" v="10502" actId="14100"/>
          <ac:spMkLst>
            <pc:docMk/>
            <pc:sldMk cId="1138707052" sldId="291"/>
            <ac:spMk id="10" creationId="{B778A924-AEDA-4919-A73D-5EE6325E319A}"/>
          </ac:spMkLst>
        </pc:spChg>
        <pc:spChg chg="mod">
          <ac:chgData name="重信　英子" userId="baefcf99-5878-471a-b35f-725e5b886a62" providerId="ADAL" clId="{993827A6-69E9-444C-A115-DE2C0A6F0AAA}" dt="2025-10-21T02:08:47.850" v="10533" actId="6549"/>
          <ac:spMkLst>
            <pc:docMk/>
            <pc:sldMk cId="1138707052" sldId="291"/>
            <ac:spMk id="15" creationId="{0769054A-79BE-4805-ADED-F32D5FC0123A}"/>
          </ac:spMkLst>
        </pc:spChg>
        <pc:spChg chg="mod">
          <ac:chgData name="重信　英子" userId="baefcf99-5878-471a-b35f-725e5b886a62" providerId="ADAL" clId="{993827A6-69E9-444C-A115-DE2C0A6F0AAA}" dt="2025-10-23T08:49:15.935" v="10875" actId="20577"/>
          <ac:spMkLst>
            <pc:docMk/>
            <pc:sldMk cId="1138707052" sldId="291"/>
            <ac:spMk id="16" creationId="{BF377EF5-8E1E-4EA1-A50B-87CE218A53FE}"/>
          </ac:spMkLst>
        </pc:spChg>
        <pc:spChg chg="add del">
          <ac:chgData name="重信　英子" userId="baefcf99-5878-471a-b35f-725e5b886a62" providerId="ADAL" clId="{993827A6-69E9-444C-A115-DE2C0A6F0AAA}" dt="2025-10-21T02:01:21.562" v="10439"/>
          <ac:spMkLst>
            <pc:docMk/>
            <pc:sldMk cId="1138707052" sldId="291"/>
            <ac:spMk id="17" creationId="{53F52F65-B758-43B4-B14C-1E131E0B066E}"/>
          </ac:spMkLst>
        </pc:spChg>
        <pc:spChg chg="mod">
          <ac:chgData name="重信　英子" userId="baefcf99-5878-471a-b35f-725e5b886a62" providerId="ADAL" clId="{993827A6-69E9-444C-A115-DE2C0A6F0AAA}" dt="2025-10-21T02:08:52.058" v="10536" actId="6549"/>
          <ac:spMkLst>
            <pc:docMk/>
            <pc:sldMk cId="1138707052" sldId="291"/>
            <ac:spMk id="19" creationId="{5AA83C7F-DCF9-4772-94A2-8171B39F3053}"/>
          </ac:spMkLst>
        </pc:spChg>
        <pc:spChg chg="mod">
          <ac:chgData name="重信　英子" userId="baefcf99-5878-471a-b35f-725e5b886a62" providerId="ADAL" clId="{993827A6-69E9-444C-A115-DE2C0A6F0AAA}" dt="2025-10-21T02:10:26.367" v="10556" actId="20577"/>
          <ac:spMkLst>
            <pc:docMk/>
            <pc:sldMk cId="1138707052" sldId="291"/>
            <ac:spMk id="20" creationId="{6D564E0D-8FDF-45F1-B42F-E15A287750BC}"/>
          </ac:spMkLst>
        </pc:spChg>
        <pc:spChg chg="add del mod">
          <ac:chgData name="重信　英子" userId="baefcf99-5878-471a-b35f-725e5b886a62" providerId="ADAL" clId="{993827A6-69E9-444C-A115-DE2C0A6F0AAA}" dt="2025-10-23T02:36:07.631" v="10764" actId="478"/>
          <ac:spMkLst>
            <pc:docMk/>
            <pc:sldMk cId="1138707052" sldId="291"/>
            <ac:spMk id="21" creationId="{344112E5-4CDF-4D36-9CD9-80716B951EF3}"/>
          </ac:spMkLst>
        </pc:spChg>
        <pc:spChg chg="add mod">
          <ac:chgData name="重信　英子" userId="baefcf99-5878-471a-b35f-725e5b886a62" providerId="ADAL" clId="{993827A6-69E9-444C-A115-DE2C0A6F0AAA}" dt="2025-10-21T02:19:55.051" v="10638" actId="1036"/>
          <ac:spMkLst>
            <pc:docMk/>
            <pc:sldMk cId="1138707052" sldId="291"/>
            <ac:spMk id="22" creationId="{E2A3A508-BC4A-4808-A01B-5C5CAE5FC747}"/>
          </ac:spMkLst>
        </pc:spChg>
        <pc:spChg chg="add mod">
          <ac:chgData name="重信　英子" userId="baefcf99-5878-471a-b35f-725e5b886a62" providerId="ADAL" clId="{993827A6-69E9-444C-A115-DE2C0A6F0AAA}" dt="2025-10-23T02:36:25.365" v="10768" actId="1076"/>
          <ac:spMkLst>
            <pc:docMk/>
            <pc:sldMk cId="1138707052" sldId="291"/>
            <ac:spMk id="23" creationId="{9633D367-26C8-413D-ADA7-24FB82D2950D}"/>
          </ac:spMkLst>
        </pc:spChg>
        <pc:spChg chg="add del mod">
          <ac:chgData name="重信　英子" userId="baefcf99-5878-471a-b35f-725e5b886a62" providerId="ADAL" clId="{993827A6-69E9-444C-A115-DE2C0A6F0AAA}" dt="2025-10-21T02:18:05.355" v="10616" actId="478"/>
          <ac:spMkLst>
            <pc:docMk/>
            <pc:sldMk cId="1138707052" sldId="291"/>
            <ac:spMk id="24" creationId="{A1C6AB99-8825-4E23-8415-054B551B8254}"/>
          </ac:spMkLst>
        </pc:spChg>
        <pc:spChg chg="add mod">
          <ac:chgData name="重信　英子" userId="baefcf99-5878-471a-b35f-725e5b886a62" providerId="ADAL" clId="{993827A6-69E9-444C-A115-DE2C0A6F0AAA}" dt="2025-10-21T02:19:27.759" v="10631" actId="554"/>
          <ac:spMkLst>
            <pc:docMk/>
            <pc:sldMk cId="1138707052" sldId="291"/>
            <ac:spMk id="26" creationId="{181D529A-CB2A-42E0-B874-974B722ABB0A}"/>
          </ac:spMkLst>
        </pc:spChg>
        <pc:grpChg chg="add mod">
          <ac:chgData name="重信　英子" userId="baefcf99-5878-471a-b35f-725e5b886a62" providerId="ADAL" clId="{993827A6-69E9-444C-A115-DE2C0A6F0AAA}" dt="2025-10-21T02:04:55.274" v="10492" actId="1076"/>
          <ac:grpSpMkLst>
            <pc:docMk/>
            <pc:sldMk cId="1138707052" sldId="291"/>
            <ac:grpSpMk id="5" creationId="{930A2072-B00D-46AC-8F5B-F49C827D5CC9}"/>
          </ac:grpSpMkLst>
        </pc:grpChg>
        <pc:grpChg chg="add mod ord">
          <ac:chgData name="重信　英子" userId="baefcf99-5878-471a-b35f-725e5b886a62" providerId="ADAL" clId="{993827A6-69E9-444C-A115-DE2C0A6F0AAA}" dt="2025-10-21T02:06:54.038" v="10506" actId="166"/>
          <ac:grpSpMkLst>
            <pc:docMk/>
            <pc:sldMk cId="1138707052" sldId="291"/>
            <ac:grpSpMk id="12" creationId="{DEDCF2BF-B9AE-4FF5-8897-9508EB2AF05D}"/>
          </ac:grpSpMkLst>
        </pc:grpChg>
        <pc:grpChg chg="add mod ord">
          <ac:chgData name="重信　英子" userId="baefcf99-5878-471a-b35f-725e5b886a62" providerId="ADAL" clId="{993827A6-69E9-444C-A115-DE2C0A6F0AAA}" dt="2025-10-21T02:08:24.715" v="10518" actId="166"/>
          <ac:grpSpMkLst>
            <pc:docMk/>
            <pc:sldMk cId="1138707052" sldId="291"/>
            <ac:grpSpMk id="18" creationId="{5DBBA41A-5469-4986-B14D-36E705823A2D}"/>
          </ac:grpSpMkLst>
        </pc:grpChg>
        <pc:graphicFrameChg chg="del mod">
          <ac:chgData name="重信　英子" userId="baefcf99-5878-471a-b35f-725e5b886a62" providerId="ADAL" clId="{993827A6-69E9-444C-A115-DE2C0A6F0AAA}" dt="2025-10-21T02:03:03.678" v="10457" actId="478"/>
          <ac:graphicFrameMkLst>
            <pc:docMk/>
            <pc:sldMk cId="1138707052" sldId="291"/>
            <ac:graphicFrameMk id="3" creationId="{5E4A7F4C-A79E-43AC-8129-5FA6ABEA9EF2}"/>
          </ac:graphicFrameMkLst>
        </pc:graphicFrameChg>
        <pc:picChg chg="add del mod modCrop">
          <ac:chgData name="重信　英子" userId="baefcf99-5878-471a-b35f-725e5b886a62" providerId="ADAL" clId="{993827A6-69E9-444C-A115-DE2C0A6F0AAA}" dt="2025-10-21T02:14:50.318" v="10579" actId="478"/>
          <ac:picMkLst>
            <pc:docMk/>
            <pc:sldMk cId="1138707052" sldId="291"/>
            <ac:picMk id="1026" creationId="{A2861AED-C7AB-4456-86DB-BADD35A99037}"/>
          </ac:picMkLst>
        </pc:picChg>
        <pc:picChg chg="add mod">
          <ac:chgData name="重信　英子" userId="baefcf99-5878-471a-b35f-725e5b886a62" providerId="ADAL" clId="{993827A6-69E9-444C-A115-DE2C0A6F0AAA}" dt="2025-10-21T02:19:46.264" v="10634" actId="1076"/>
          <ac:picMkLst>
            <pc:docMk/>
            <pc:sldMk cId="1138707052" sldId="291"/>
            <ac:picMk id="1028" creationId="{2D5B6621-3826-4D7D-87D7-770E3892DC6A}"/>
          </ac:picMkLst>
        </pc:picChg>
      </pc:sldChg>
    </pc:docChg>
  </pc:docChgLst>
  <pc:docChgLst>
    <pc:chgData name="重信　英子" userId="baefcf99-5878-471a-b35f-725e5b886a62" providerId="ADAL" clId="{7BF8166E-0452-45AE-B9F3-335FA682597B}"/>
    <pc:docChg chg="modSld">
      <pc:chgData name="重信　英子" userId="baefcf99-5878-471a-b35f-725e5b886a62" providerId="ADAL" clId="{7BF8166E-0452-45AE-B9F3-335FA682597B}" dt="2025-10-28T10:28:40.439" v="13" actId="1076"/>
      <pc:docMkLst>
        <pc:docMk/>
      </pc:docMkLst>
      <pc:sldChg chg="modNotesTx">
        <pc:chgData name="重信　英子" userId="baefcf99-5878-471a-b35f-725e5b886a62" providerId="ADAL" clId="{7BF8166E-0452-45AE-B9F3-335FA682597B}" dt="2025-10-28T10:24:10.249" v="0" actId="6549"/>
        <pc:sldMkLst>
          <pc:docMk/>
          <pc:sldMk cId="3234900096" sldId="256"/>
        </pc:sldMkLst>
      </pc:sldChg>
      <pc:sldChg chg="modNotesTx">
        <pc:chgData name="重信　英子" userId="baefcf99-5878-471a-b35f-725e5b886a62" providerId="ADAL" clId="{7BF8166E-0452-45AE-B9F3-335FA682597B}" dt="2025-10-28T10:24:14.486" v="1" actId="6549"/>
        <pc:sldMkLst>
          <pc:docMk/>
          <pc:sldMk cId="1848419595" sldId="258"/>
        </pc:sldMkLst>
      </pc:sldChg>
      <pc:sldChg chg="modNotesTx">
        <pc:chgData name="重信　英子" userId="baefcf99-5878-471a-b35f-725e5b886a62" providerId="ADAL" clId="{7BF8166E-0452-45AE-B9F3-335FA682597B}" dt="2025-10-28T10:24:24.278" v="6" actId="6549"/>
        <pc:sldMkLst>
          <pc:docMk/>
          <pc:sldMk cId="2750614961" sldId="260"/>
        </pc:sldMkLst>
      </pc:sldChg>
      <pc:sldChg chg="modNotesTx">
        <pc:chgData name="重信　英子" userId="baefcf99-5878-471a-b35f-725e5b886a62" providerId="ADAL" clId="{7BF8166E-0452-45AE-B9F3-335FA682597B}" dt="2025-10-28T10:24:18.551" v="3" actId="6549"/>
        <pc:sldMkLst>
          <pc:docMk/>
          <pc:sldMk cId="2009495750" sldId="263"/>
        </pc:sldMkLst>
      </pc:sldChg>
      <pc:sldChg chg="modNotesTx">
        <pc:chgData name="重信　英子" userId="baefcf99-5878-471a-b35f-725e5b886a62" providerId="ADAL" clId="{7BF8166E-0452-45AE-B9F3-335FA682597B}" dt="2025-10-28T10:24:16.694" v="2" actId="6549"/>
        <pc:sldMkLst>
          <pc:docMk/>
          <pc:sldMk cId="3773080283" sldId="270"/>
        </pc:sldMkLst>
      </pc:sldChg>
      <pc:sldChg chg="modNotesTx">
        <pc:chgData name="重信　英子" userId="baefcf99-5878-471a-b35f-725e5b886a62" providerId="ADAL" clId="{7BF8166E-0452-45AE-B9F3-335FA682597B}" dt="2025-10-28T10:24:22.102" v="5" actId="6549"/>
        <pc:sldMkLst>
          <pc:docMk/>
          <pc:sldMk cId="3078065876" sldId="278"/>
        </pc:sldMkLst>
      </pc:sldChg>
      <pc:sldChg chg="modNotesTx">
        <pc:chgData name="重信　英子" userId="baefcf99-5878-471a-b35f-725e5b886a62" providerId="ADAL" clId="{7BF8166E-0452-45AE-B9F3-335FA682597B}" dt="2025-10-28T10:24:20.361" v="4" actId="6549"/>
        <pc:sldMkLst>
          <pc:docMk/>
          <pc:sldMk cId="3622177511" sldId="279"/>
        </pc:sldMkLst>
      </pc:sldChg>
      <pc:sldChg chg="modNotesTx">
        <pc:chgData name="重信　英子" userId="baefcf99-5878-471a-b35f-725e5b886a62" providerId="ADAL" clId="{7BF8166E-0452-45AE-B9F3-335FA682597B}" dt="2025-10-28T10:24:32.015" v="7" actId="6549"/>
        <pc:sldMkLst>
          <pc:docMk/>
          <pc:sldMk cId="1815462867" sldId="281"/>
        </pc:sldMkLst>
      </pc:sldChg>
      <pc:sldChg chg="modNotesTx">
        <pc:chgData name="重信　英子" userId="baefcf99-5878-471a-b35f-725e5b886a62" providerId="ADAL" clId="{7BF8166E-0452-45AE-B9F3-335FA682597B}" dt="2025-10-28T10:24:39.191" v="8" actId="6549"/>
        <pc:sldMkLst>
          <pc:docMk/>
          <pc:sldMk cId="1350662690" sldId="284"/>
        </pc:sldMkLst>
      </pc:sldChg>
      <pc:sldChg chg="modSp">
        <pc:chgData name="重信　英子" userId="baefcf99-5878-471a-b35f-725e5b886a62" providerId="ADAL" clId="{7BF8166E-0452-45AE-B9F3-335FA682597B}" dt="2025-10-28T10:28:40.439" v="13" actId="1076"/>
        <pc:sldMkLst>
          <pc:docMk/>
          <pc:sldMk cId="1138707052" sldId="291"/>
        </pc:sldMkLst>
        <pc:spChg chg="mod">
          <ac:chgData name="重信　英子" userId="baefcf99-5878-471a-b35f-725e5b886a62" providerId="ADAL" clId="{7BF8166E-0452-45AE-B9F3-335FA682597B}" dt="2025-10-28T10:28:40.439" v="13" actId="1076"/>
          <ac:spMkLst>
            <pc:docMk/>
            <pc:sldMk cId="1138707052" sldId="291"/>
            <ac:spMk id="22" creationId="{E2A3A508-BC4A-4808-A01B-5C5CAE5FC747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https://hiroshimauniv-my.sharepoint.com/personal/eiko_hiroshima-u_ac_jp/Documents/&#24195;&#22823;MSW&#12288;PC&#12489;&#12461;&#12517;&#12513;&#12531;&#12488;/&#24341;&#12365;&#32153;&#12366;&#12487;&#12540;&#12479;&#12304;MSW&#12305;/1.&#24341;&#12365;&#32153;&#12366;&#12487;&#12540;&#12479;&#12304;MSW&#26989;&#21209;&#12305;/&#12304;&#20250;&#35696;&#65298;&#12305;&#19977;&#32773;&#21332;&#35696;&#29992;&#36039;&#26009;/R7&#24180;&#24230;/&#30330;&#34920;&#29992;&#12464;&#12521;&#12501;&#12487;&#12540;&#12479;&#65288;&#21442;&#21152;&#32773;&#25968;&#65289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https://hiroshimauniv-my.sharepoint.com/personal/eiko_hiroshima-u_ac_jp/Documents/&#24195;&#22823;MSW&#12288;PC&#12489;&#12461;&#12517;&#12513;&#12531;&#12488;/&#24341;&#12365;&#32153;&#12366;&#12487;&#12540;&#12479;&#12304;MSW&#12305;/1.&#24341;&#12365;&#32153;&#12366;&#12487;&#12540;&#12479;&#12304;MSW&#26989;&#21209;&#12305;/&#12304;&#30740;&#20462;&#20250;&#12305;&#22320;&#22495;&#36899;&#25658;&#12395;&#25658;&#12431;&#12427;SW&#12392;NS&#31561;&#12434;&#23550;&#35937;&#12395;&#12375;&#12383;HIVAIDS&#23455;&#36341;&#22577;&#21578;&#12539;&#26908;&#35342;&#20250;/&#26412;&#20250;&#65306;&#23455;&#36341;&#22577;&#21578;&#20250;&#12539;&#26908;&#35342;&#20250;&#36039;&#26009;/&#12304;&#20107;&#24460;&#12450;&#12531;&#12465;&#12540;&#12488;&#12305;9_26&#38283;&#20652;&#65306;&#22320;&#22495;&#36899;&#25658;&#12395;&#25658;&#12431;&#12427;&#12477;&#12540;&#12471;&#12515;&#12523;&#12527;&#12540;&#12459;&#12540;&#12392;&#30475;&#35703;&#24107;&#31561;&#12434;&#23550;&#35937;&#12395;&#12375;&#12383;HIV_AIDS&#23455;&#36341;&#22577;&#21578;&#12539;&#26908;&#35342;&#20250;(1-36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>
        <c:manualLayout>
          <c:xMode val="edge"/>
          <c:yMode val="edge"/>
          <c:x val="0.41480555555555543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グラフ作成!$C$2</c:f>
              <c:strCache>
                <c:ptCount val="1"/>
                <c:pt idx="0">
                  <c:v>【参加人数】  (n=48)</c:v>
                </c:pt>
              </c:strCache>
            </c:strRef>
          </c:tx>
          <c:explosion val="2"/>
          <c:dPt>
            <c:idx val="0"/>
            <c:bubble3D val="0"/>
            <c:spPr>
              <a:pattFill prst="wdDnDiag">
                <a:fgClr>
                  <a:srgbClr val="51C3F9">
                    <a:lumMod val="75000"/>
                  </a:srgbClr>
                </a:fgClr>
                <a:bgClr>
                  <a:sysClr val="window" lastClr="FFFFFF"/>
                </a:bgClr>
              </a:patt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AC1-4EC5-8DAD-8AAD1B05D08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AC1-4EC5-8DAD-8AAD1B05D08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AC1-4EC5-8DAD-8AAD1B05D08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AC1-4EC5-8DAD-8AAD1B05D085}"/>
              </c:ext>
            </c:extLst>
          </c:dPt>
          <c:dPt>
            <c:idx val="4"/>
            <c:bubble3D val="0"/>
            <c:spPr>
              <a:solidFill>
                <a:srgbClr val="37A76F">
                  <a:lumMod val="40000"/>
                  <a:lumOff val="6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AC1-4EC5-8DAD-8AAD1B05D085}"/>
              </c:ext>
            </c:extLst>
          </c:dPt>
          <c:dLbls>
            <c:dLbl>
              <c:idx val="0"/>
              <c:layout>
                <c:manualLayout>
                  <c:x val="-3.7331933525011629E-2"/>
                  <c:y val="4.936407155898704E-3"/>
                </c:manualLayout>
              </c:layout>
              <c:spPr>
                <a:xfrm>
                  <a:off x="2975337" y="821896"/>
                  <a:ext cx="2269630" cy="557047"/>
                </a:xfrm>
                <a:solidFill>
                  <a:srgbClr val="51C3F9">
                    <a:lumMod val="40000"/>
                    <a:lumOff val="60000"/>
                  </a:srgbClr>
                </a:solidFill>
                <a:ln w="28575" cap="flat" cmpd="sng" algn="ctr">
                  <a:solidFill>
                    <a:srgbClr val="51C3F9">
                      <a:lumMod val="50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-45292"/>
                        <a:gd name="adj2" fmla="val 153067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41657084281247675"/>
                      <c:h val="0.1443470234630930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AC1-4EC5-8DAD-8AAD1B05D085}"/>
                </c:ext>
              </c:extLst>
            </c:dLbl>
            <c:dLbl>
              <c:idx val="1"/>
              <c:layout>
                <c:manualLayout>
                  <c:x val="4.7606300238695463E-2"/>
                  <c:y val="-0.10883223004849339"/>
                </c:manualLayout>
              </c:layout>
              <c:spPr>
                <a:xfrm>
                  <a:off x="3800639" y="2270357"/>
                  <a:ext cx="1647725" cy="620531"/>
                </a:xfr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25000"/>
                      <a:lumOff val="7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-90818"/>
                        <a:gd name="adj2" fmla="val -53321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3024257736036407"/>
                      <c:h val="0.1736633220024865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AC1-4EC5-8DAD-8AAD1B05D085}"/>
                </c:ext>
              </c:extLst>
            </c:dLbl>
            <c:dLbl>
              <c:idx val="2"/>
              <c:layout>
                <c:manualLayout>
                  <c:x val="1.8647796173714499E-2"/>
                  <c:y val="-1.8100159571628693E-2"/>
                </c:manualLayout>
              </c:layout>
              <c:spPr>
                <a:xfrm>
                  <a:off x="139700" y="2269905"/>
                  <a:ext cx="1812826" cy="655368"/>
                </a:xfr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25000"/>
                      <a:lumOff val="7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74187"/>
                        <a:gd name="adj2" fmla="val -63721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3327284423859268"/>
                      <c:h val="0.1680666541939248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AC1-4EC5-8DAD-8AAD1B05D085}"/>
                </c:ext>
              </c:extLst>
            </c:dLbl>
            <c:dLbl>
              <c:idx val="3"/>
              <c:layout>
                <c:manualLayout>
                  <c:x val="1.1654872608571563E-2"/>
                  <c:y val="1.3163752415729958E-2"/>
                </c:manualLayout>
              </c:layout>
              <c:spPr>
                <a:xfrm>
                  <a:off x="265851" y="968541"/>
                  <a:ext cx="1474717" cy="579168"/>
                </a:xfr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25000"/>
                      <a:lumOff val="7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86901"/>
                        <a:gd name="adj2" fmla="val 69461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7067147667235952"/>
                      <c:h val="0.1443164462429147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AC1-4EC5-8DAD-8AAD1B05D085}"/>
                </c:ext>
              </c:extLst>
            </c:dLbl>
            <c:dLbl>
              <c:idx val="4"/>
              <c:spPr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25000"/>
                      <a:lumOff val="7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60616"/>
                        <a:gd name="adj2" fmla="val 130223"/>
                      </a:avLst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3AC1-4EC5-8DAD-8AAD1B05D085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グラフ作成!$B$3:$B$7</c:f>
              <c:strCache>
                <c:ptCount val="5"/>
                <c:pt idx="0">
                  <c:v>広島県内非エイズ拠点病院</c:v>
                </c:pt>
                <c:pt idx="1">
                  <c:v>中四国エイズ拠点(WEB)</c:v>
                </c:pt>
                <c:pt idx="2">
                  <c:v>エイズ拠点スタッフ</c:v>
                </c:pt>
                <c:pt idx="3">
                  <c:v>自治体スタッフ</c:v>
                </c:pt>
                <c:pt idx="4">
                  <c:v>発表者・講師など</c:v>
                </c:pt>
              </c:strCache>
            </c:strRef>
          </c:cat>
          <c:val>
            <c:numRef>
              <c:f>グラフ作成!$C$3:$C$7</c:f>
              <c:numCache>
                <c:formatCode>General</c:formatCode>
                <c:ptCount val="5"/>
                <c:pt idx="0">
                  <c:v>14</c:v>
                </c:pt>
                <c:pt idx="1">
                  <c:v>13</c:v>
                </c:pt>
                <c:pt idx="2">
                  <c:v>10</c:v>
                </c:pt>
                <c:pt idx="3">
                  <c:v>5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AC1-4EC5-8DAD-8AAD1B05D0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>
        <c:manualLayout>
          <c:xMode val="edge"/>
          <c:yMode val="edge"/>
          <c:x val="0.11596655408427742"/>
          <c:y val="2.6309956143167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グラフ作成!$C$26</c:f>
              <c:strCache>
                <c:ptCount val="1"/>
                <c:pt idx="0">
                  <c:v>【研修後アンケート回答者職種内訳】　　(n=36)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303-4311-9486-FB1EBA1EF60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303-4311-9486-FB1EBA1EF60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303-4311-9486-FB1EBA1EF60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303-4311-9486-FB1EBA1EF60E}"/>
              </c:ext>
            </c:extLst>
          </c:dPt>
          <c:dLbls>
            <c:dLbl>
              <c:idx val="0"/>
              <c:layout>
                <c:manualLayout>
                  <c:x val="-7.3684118432564366E-2"/>
                  <c:y val="5.9185246392345653E-2"/>
                </c:manualLayout>
              </c:layout>
              <c:spPr>
                <a:xfrm>
                  <a:off x="3130099" y="1684248"/>
                  <a:ext cx="1453600" cy="435435"/>
                </a:xfr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25000"/>
                      <a:lumOff val="7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-56555"/>
                        <a:gd name="adj2" fmla="val -123337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32153630796150473"/>
                      <c:h val="0.1925167275784130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03-4311-9486-FB1EBA1EF60E}"/>
                </c:ext>
              </c:extLst>
            </c:dLbl>
            <c:dLbl>
              <c:idx val="1"/>
              <c:spPr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25000"/>
                      <a:lumOff val="7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86294"/>
                        <a:gd name="adj2" fmla="val -36236"/>
                      </a:avLst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3303-4311-9486-FB1EBA1EF60E}"/>
                </c:ext>
              </c:extLst>
            </c:dLbl>
            <c:dLbl>
              <c:idx val="2"/>
              <c:layout>
                <c:manualLayout>
                  <c:x val="-0.1084004236312566"/>
                  <c:y val="0.17787962596184695"/>
                </c:manualLayout>
              </c:layout>
              <c:spPr>
                <a:xfrm>
                  <a:off x="831318" y="777133"/>
                  <a:ext cx="735843" cy="523441"/>
                </a:xfr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25000"/>
                      <a:lumOff val="7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150116"/>
                        <a:gd name="adj2" fmla="val -8270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3553308529232008"/>
                      <c:h val="0.1876432725478654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03-4311-9486-FB1EBA1EF60E}"/>
                </c:ext>
              </c:extLst>
            </c:dLbl>
            <c:dLbl>
              <c:idx val="3"/>
              <c:layout>
                <c:manualLayout>
                  <c:x val="-3.9765989777593574E-2"/>
                  <c:y val="1.8210969133069618E-2"/>
                </c:manualLayout>
              </c:layout>
              <c:spPr>
                <a:xfrm>
                  <a:off x="1276647" y="411325"/>
                  <a:ext cx="1123173" cy="286181"/>
                </a:xfr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25000"/>
                      <a:lumOff val="7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63306"/>
                        <a:gd name="adj2" fmla="val 102246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7705005295390706"/>
                      <c:h val="0.102590556558304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303-4311-9486-FB1EBA1EF60E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グラフ作成!$B$27:$B$30</c:f>
              <c:strCache>
                <c:ptCount val="4"/>
                <c:pt idx="0">
                  <c:v>ソーシャルワーカー</c:v>
                </c:pt>
                <c:pt idx="1">
                  <c:v>看護師</c:v>
                </c:pt>
                <c:pt idx="2">
                  <c:v>保健師</c:v>
                </c:pt>
                <c:pt idx="3">
                  <c:v>その他</c:v>
                </c:pt>
              </c:strCache>
            </c:strRef>
          </c:cat>
          <c:val>
            <c:numRef>
              <c:f>グラフ作成!$C$27:$C$30</c:f>
              <c:numCache>
                <c:formatCode>General</c:formatCode>
                <c:ptCount val="4"/>
                <c:pt idx="0">
                  <c:v>20</c:v>
                </c:pt>
                <c:pt idx="1">
                  <c:v>11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303-4311-9486-FB1EBA1EF6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グラフ作成!$C$14</c:f>
              <c:strCache>
                <c:ptCount val="1"/>
                <c:pt idx="0">
                  <c:v>【実地参加者の職種内訳】　（n=14)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3A8-43DB-A78E-1335E0DD87B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3A8-43DB-A78E-1335E0DD87B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3A8-43DB-A78E-1335E0DD87BD}"/>
              </c:ext>
            </c:extLst>
          </c:dPt>
          <c:dLbls>
            <c:dLbl>
              <c:idx val="0"/>
              <c:layout>
                <c:manualLayout>
                  <c:x val="-3.8520801232665602E-2"/>
                  <c:y val="-3.2050184315598862E-2"/>
                </c:manualLayout>
              </c:layout>
              <c:spPr>
                <a:xfrm>
                  <a:off x="2889188" y="1768247"/>
                  <a:ext cx="1865691" cy="535464"/>
                </a:xfr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25000"/>
                      <a:lumOff val="7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-44728"/>
                        <a:gd name="adj2" fmla="val -102958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37725938148332389"/>
                      <c:h val="0.1930452181593676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3A8-43DB-A78E-1335E0DD87BD}"/>
                </c:ext>
              </c:extLst>
            </c:dLbl>
            <c:dLbl>
              <c:idx val="1"/>
              <c:spPr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25000"/>
                      <a:lumOff val="7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107255"/>
                        <a:gd name="adj2" fmla="val 39104"/>
                      </a:avLst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73A8-43DB-A78E-1335E0DD87BD}"/>
                </c:ext>
              </c:extLst>
            </c:dLbl>
            <c:dLbl>
              <c:idx val="2"/>
              <c:layout>
                <c:manualLayout>
                  <c:x val="-5.9446089077077997E-2"/>
                  <c:y val="9.4798785049255985E-2"/>
                </c:manualLayout>
              </c:layout>
              <c:spPr>
                <a:xfrm>
                  <a:off x="1237543" y="426664"/>
                  <a:ext cx="731464" cy="438581"/>
                </a:xfrm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25000"/>
                      <a:lumOff val="7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90507"/>
                        <a:gd name="adj2" fmla="val 73651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470236867541015"/>
                      <c:h val="0.1845520995754882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3A8-43DB-A78E-1335E0DD87BD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グラフ作成!$B$15:$B$17</c:f>
              <c:strCache>
                <c:ptCount val="3"/>
                <c:pt idx="0">
                  <c:v>ソーシャルワーカー</c:v>
                </c:pt>
                <c:pt idx="1">
                  <c:v>看護師</c:v>
                </c:pt>
                <c:pt idx="2">
                  <c:v>保健師</c:v>
                </c:pt>
              </c:strCache>
            </c:strRef>
          </c:cat>
          <c:val>
            <c:numRef>
              <c:f>グラフ作成!$C$15:$C$17</c:f>
              <c:numCache>
                <c:formatCode>General</c:formatCode>
                <c:ptCount val="3"/>
                <c:pt idx="0">
                  <c:v>9</c:v>
                </c:pt>
                <c:pt idx="1">
                  <c:v>4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3A8-43DB-A78E-1335E0DD87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A24A88-B375-4D45-81C3-CA88F965233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DCB5E22A-1A44-46D4-9959-62A72F924333}">
      <dgm:prSet phldrT="[テキスト]"/>
      <dgm:spPr>
        <a:solidFill>
          <a:srgbClr val="FFCC99"/>
        </a:solidFill>
      </dgm:spPr>
      <dgm:t>
        <a:bodyPr/>
        <a:lstStyle/>
        <a:p>
          <a:pPr algn="l"/>
          <a:r>
            <a:rPr kumimoji="1"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県内エイズ拠点病院同士が課題を共有</a:t>
          </a:r>
        </a:p>
      </dgm:t>
    </dgm:pt>
    <dgm:pt modelId="{41891AB5-FAA8-4614-8237-C8711C8C1C00}" type="parTrans" cxnId="{A6471580-D1E9-478F-81A7-33E70799EC92}">
      <dgm:prSet/>
      <dgm:spPr/>
      <dgm:t>
        <a:bodyPr/>
        <a:lstStyle/>
        <a:p>
          <a:pPr algn="l"/>
          <a:endParaRPr kumimoji="1" lang="ja-JP" altLang="en-US">
            <a:solidFill>
              <a:schemeClr val="tx1"/>
            </a:solidFill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92059C26-90E4-4DCF-B8C2-EBFDA8F652C7}" type="sibTrans" cxnId="{A6471580-D1E9-478F-81A7-33E70799EC92}">
      <dgm:prSet/>
      <dgm:spPr/>
      <dgm:t>
        <a:bodyPr/>
        <a:lstStyle/>
        <a:p>
          <a:pPr algn="l"/>
          <a:endParaRPr kumimoji="1" lang="ja-JP" altLang="en-US">
            <a:solidFill>
              <a:schemeClr val="tx1"/>
            </a:solidFill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287713F5-19AF-403F-8AE3-C59F77F088A6}">
      <dgm:prSet phldrT="[テキスト]"/>
      <dgm:spPr>
        <a:solidFill>
          <a:srgbClr val="FFCC99"/>
        </a:solidFill>
      </dgm:spPr>
      <dgm:t>
        <a:bodyPr/>
        <a:lstStyle/>
        <a:p>
          <a:pPr algn="l"/>
          <a:r>
            <a:rPr kumimoji="1"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エイズ拠点病院と自治体が現場の課題を共有</a:t>
          </a:r>
        </a:p>
      </dgm:t>
    </dgm:pt>
    <dgm:pt modelId="{2270AB9B-FC4B-44AF-874E-F9E6C5D6E3C0}" type="parTrans" cxnId="{2A664609-2145-4E1B-95CC-D7D1DCD0FCF0}">
      <dgm:prSet/>
      <dgm:spPr/>
      <dgm:t>
        <a:bodyPr/>
        <a:lstStyle/>
        <a:p>
          <a:pPr algn="l"/>
          <a:endParaRPr kumimoji="1" lang="ja-JP" altLang="en-US">
            <a:solidFill>
              <a:schemeClr val="tx1"/>
            </a:solidFill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9437E573-1AB8-4AAA-9A49-070A216F95E6}" type="sibTrans" cxnId="{2A664609-2145-4E1B-95CC-D7D1DCD0FCF0}">
      <dgm:prSet/>
      <dgm:spPr/>
      <dgm:t>
        <a:bodyPr/>
        <a:lstStyle/>
        <a:p>
          <a:pPr algn="l"/>
          <a:endParaRPr kumimoji="1" lang="ja-JP" altLang="en-US">
            <a:solidFill>
              <a:schemeClr val="tx1"/>
            </a:solidFill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183C9189-898A-4859-A97F-C52783DAB4E6}">
      <dgm:prSet phldrT="[テキスト]"/>
      <dgm:spPr>
        <a:solidFill>
          <a:srgbClr val="FFCC99"/>
        </a:solidFill>
      </dgm:spPr>
      <dgm:t>
        <a:bodyPr/>
        <a:lstStyle/>
        <a:p>
          <a:pPr algn="l"/>
          <a:r>
            <a:rPr kumimoji="1" lang="ja-JP" altLang="en-US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地域医療機関に受入れ対応スキルを提供</a:t>
          </a:r>
        </a:p>
      </dgm:t>
    </dgm:pt>
    <dgm:pt modelId="{2E5413E0-5D43-483B-AC97-03B93AD4D038}" type="parTrans" cxnId="{22880F45-41F2-49FB-A7ED-8CBB3F6957B0}">
      <dgm:prSet/>
      <dgm:spPr/>
      <dgm:t>
        <a:bodyPr/>
        <a:lstStyle/>
        <a:p>
          <a:pPr algn="l"/>
          <a:endParaRPr kumimoji="1" lang="ja-JP" altLang="en-US">
            <a:solidFill>
              <a:schemeClr val="tx1"/>
            </a:solidFill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4560289E-3A61-42A5-9931-3C8C6F933F57}" type="sibTrans" cxnId="{22880F45-41F2-49FB-A7ED-8CBB3F6957B0}">
      <dgm:prSet/>
      <dgm:spPr/>
      <dgm:t>
        <a:bodyPr/>
        <a:lstStyle/>
        <a:p>
          <a:pPr algn="l"/>
          <a:endParaRPr kumimoji="1" lang="ja-JP" altLang="en-US">
            <a:solidFill>
              <a:schemeClr val="tx1"/>
            </a:solidFill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1BDD96AB-A1ED-4F2F-9E3A-E18FF08D3C03}">
      <dgm:prSet phldrT="[テキスト]" custT="1"/>
      <dgm:spPr>
        <a:solidFill>
          <a:srgbClr val="FFCC99"/>
        </a:solidFill>
      </dgm:spPr>
      <dgm:t>
        <a:bodyPr/>
        <a:lstStyle/>
        <a:p>
          <a:pPr algn="l"/>
          <a:r>
            <a:rPr kumimoji="1" lang="ja-JP" altLang="en-US" sz="3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常に相談できる体制の構築・維持</a:t>
          </a:r>
        </a:p>
      </dgm:t>
    </dgm:pt>
    <dgm:pt modelId="{107EB6D7-A0E3-499D-8194-D6BEB90C03E5}" type="parTrans" cxnId="{435F3736-7A3C-4711-8D80-1ABC26EEA5DC}">
      <dgm:prSet/>
      <dgm:spPr/>
      <dgm:t>
        <a:bodyPr/>
        <a:lstStyle/>
        <a:p>
          <a:pPr algn="l"/>
          <a:endParaRPr kumimoji="1" lang="ja-JP" altLang="en-US">
            <a:solidFill>
              <a:schemeClr val="tx1"/>
            </a:solidFill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78189BBF-1904-470C-BC5E-DBD8C9C3AFBC}" type="sibTrans" cxnId="{435F3736-7A3C-4711-8D80-1ABC26EEA5DC}">
      <dgm:prSet/>
      <dgm:spPr/>
      <dgm:t>
        <a:bodyPr/>
        <a:lstStyle/>
        <a:p>
          <a:pPr algn="l"/>
          <a:endParaRPr kumimoji="1" lang="ja-JP" altLang="en-US">
            <a:solidFill>
              <a:schemeClr val="tx1"/>
            </a:solidFill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A5CAB6D6-58EC-49C2-A6C2-1820334A5D39}" type="pres">
      <dgm:prSet presAssocID="{FEA24A88-B375-4D45-81C3-CA88F965233A}" presName="diagram" presStyleCnt="0">
        <dgm:presLayoutVars>
          <dgm:dir/>
          <dgm:resizeHandles val="exact"/>
        </dgm:presLayoutVars>
      </dgm:prSet>
      <dgm:spPr/>
    </dgm:pt>
    <dgm:pt modelId="{8D4DB9CF-544D-4174-974E-5D8783A5BB1C}" type="pres">
      <dgm:prSet presAssocID="{DCB5E22A-1A44-46D4-9959-62A72F924333}" presName="node" presStyleLbl="node1" presStyleIdx="0" presStyleCnt="4" custScaleX="94826">
        <dgm:presLayoutVars>
          <dgm:bulletEnabled val="1"/>
        </dgm:presLayoutVars>
      </dgm:prSet>
      <dgm:spPr/>
    </dgm:pt>
    <dgm:pt modelId="{01AFA85A-9562-45A7-ACE6-6684BACA41AD}" type="pres">
      <dgm:prSet presAssocID="{92059C26-90E4-4DCF-B8C2-EBFDA8F652C7}" presName="sibTrans" presStyleCnt="0"/>
      <dgm:spPr/>
    </dgm:pt>
    <dgm:pt modelId="{8AB6E2AC-1191-456F-B431-FDFB6508FB44}" type="pres">
      <dgm:prSet presAssocID="{287713F5-19AF-403F-8AE3-C59F77F088A6}" presName="node" presStyleLbl="node1" presStyleIdx="1" presStyleCnt="4" custScaleX="92143">
        <dgm:presLayoutVars>
          <dgm:bulletEnabled val="1"/>
        </dgm:presLayoutVars>
      </dgm:prSet>
      <dgm:spPr/>
    </dgm:pt>
    <dgm:pt modelId="{771EFFD9-A698-457F-997D-73D5BEC64DE7}" type="pres">
      <dgm:prSet presAssocID="{9437E573-1AB8-4AAA-9A49-070A216F95E6}" presName="sibTrans" presStyleCnt="0"/>
      <dgm:spPr/>
    </dgm:pt>
    <dgm:pt modelId="{22341C0F-AAEC-42BF-AD5E-C7DE6F285E3B}" type="pres">
      <dgm:prSet presAssocID="{183C9189-898A-4859-A97F-C52783DAB4E6}" presName="node" presStyleLbl="node1" presStyleIdx="2" presStyleCnt="4" custScaleX="92486" custLinFactNeighborX="-2350" custLinFactNeighborY="21151">
        <dgm:presLayoutVars>
          <dgm:bulletEnabled val="1"/>
        </dgm:presLayoutVars>
      </dgm:prSet>
      <dgm:spPr/>
    </dgm:pt>
    <dgm:pt modelId="{8F782C1E-68B5-455E-BA46-49843A8A17A9}" type="pres">
      <dgm:prSet presAssocID="{4560289E-3A61-42A5-9931-3C8C6F933F57}" presName="sibTrans" presStyleCnt="0"/>
      <dgm:spPr/>
    </dgm:pt>
    <dgm:pt modelId="{3EB283AF-C021-4953-B038-8F04D026BAF0}" type="pres">
      <dgm:prSet presAssocID="{1BDD96AB-A1ED-4F2F-9E3A-E18FF08D3C03}" presName="node" presStyleLbl="node1" presStyleIdx="3" presStyleCnt="4" custScaleX="88687" custLinFactNeighborY="20367">
        <dgm:presLayoutVars>
          <dgm:bulletEnabled val="1"/>
        </dgm:presLayoutVars>
      </dgm:prSet>
      <dgm:spPr/>
    </dgm:pt>
  </dgm:ptLst>
  <dgm:cxnLst>
    <dgm:cxn modelId="{2A664609-2145-4E1B-95CC-D7D1DCD0FCF0}" srcId="{FEA24A88-B375-4D45-81C3-CA88F965233A}" destId="{287713F5-19AF-403F-8AE3-C59F77F088A6}" srcOrd="1" destOrd="0" parTransId="{2270AB9B-FC4B-44AF-874E-F9E6C5D6E3C0}" sibTransId="{9437E573-1AB8-4AAA-9A49-070A216F95E6}"/>
    <dgm:cxn modelId="{525B5028-E8E0-4695-BF04-E9804893F16B}" type="presOf" srcId="{FEA24A88-B375-4D45-81C3-CA88F965233A}" destId="{A5CAB6D6-58EC-49C2-A6C2-1820334A5D39}" srcOrd="0" destOrd="0" presId="urn:microsoft.com/office/officeart/2005/8/layout/default"/>
    <dgm:cxn modelId="{435F3736-7A3C-4711-8D80-1ABC26EEA5DC}" srcId="{FEA24A88-B375-4D45-81C3-CA88F965233A}" destId="{1BDD96AB-A1ED-4F2F-9E3A-E18FF08D3C03}" srcOrd="3" destOrd="0" parTransId="{107EB6D7-A0E3-499D-8194-D6BEB90C03E5}" sibTransId="{78189BBF-1904-470C-BC5E-DBD8C9C3AFBC}"/>
    <dgm:cxn modelId="{22880F45-41F2-49FB-A7ED-8CBB3F6957B0}" srcId="{FEA24A88-B375-4D45-81C3-CA88F965233A}" destId="{183C9189-898A-4859-A97F-C52783DAB4E6}" srcOrd="2" destOrd="0" parTransId="{2E5413E0-5D43-483B-AC97-03B93AD4D038}" sibTransId="{4560289E-3A61-42A5-9931-3C8C6F933F57}"/>
    <dgm:cxn modelId="{A883D054-85BB-4A71-8C74-544D1371D4D5}" type="presOf" srcId="{287713F5-19AF-403F-8AE3-C59F77F088A6}" destId="{8AB6E2AC-1191-456F-B431-FDFB6508FB44}" srcOrd="0" destOrd="0" presId="urn:microsoft.com/office/officeart/2005/8/layout/default"/>
    <dgm:cxn modelId="{044D0279-1149-4081-BDA7-56112E955607}" type="presOf" srcId="{DCB5E22A-1A44-46D4-9959-62A72F924333}" destId="{8D4DB9CF-544D-4174-974E-5D8783A5BB1C}" srcOrd="0" destOrd="0" presId="urn:microsoft.com/office/officeart/2005/8/layout/default"/>
    <dgm:cxn modelId="{A6471580-D1E9-478F-81A7-33E70799EC92}" srcId="{FEA24A88-B375-4D45-81C3-CA88F965233A}" destId="{DCB5E22A-1A44-46D4-9959-62A72F924333}" srcOrd="0" destOrd="0" parTransId="{41891AB5-FAA8-4614-8237-C8711C8C1C00}" sibTransId="{92059C26-90E4-4DCF-B8C2-EBFDA8F652C7}"/>
    <dgm:cxn modelId="{3732AC87-D2B2-43AD-A66A-4DDA9A0CF874}" type="presOf" srcId="{1BDD96AB-A1ED-4F2F-9E3A-E18FF08D3C03}" destId="{3EB283AF-C021-4953-B038-8F04D026BAF0}" srcOrd="0" destOrd="0" presId="urn:microsoft.com/office/officeart/2005/8/layout/default"/>
    <dgm:cxn modelId="{8E65A2B6-0123-474E-8D21-39631F8E82B3}" type="presOf" srcId="{183C9189-898A-4859-A97F-C52783DAB4E6}" destId="{22341C0F-AAEC-42BF-AD5E-C7DE6F285E3B}" srcOrd="0" destOrd="0" presId="urn:microsoft.com/office/officeart/2005/8/layout/default"/>
    <dgm:cxn modelId="{43194455-6906-4D75-9B8F-728E50CC0B52}" type="presParOf" srcId="{A5CAB6D6-58EC-49C2-A6C2-1820334A5D39}" destId="{8D4DB9CF-544D-4174-974E-5D8783A5BB1C}" srcOrd="0" destOrd="0" presId="urn:microsoft.com/office/officeart/2005/8/layout/default"/>
    <dgm:cxn modelId="{5C0FBF79-328E-4767-BA84-40E977EC0C12}" type="presParOf" srcId="{A5CAB6D6-58EC-49C2-A6C2-1820334A5D39}" destId="{01AFA85A-9562-45A7-ACE6-6684BACA41AD}" srcOrd="1" destOrd="0" presId="urn:microsoft.com/office/officeart/2005/8/layout/default"/>
    <dgm:cxn modelId="{FDF06BF2-5BB2-4165-B159-0E24F944C5E1}" type="presParOf" srcId="{A5CAB6D6-58EC-49C2-A6C2-1820334A5D39}" destId="{8AB6E2AC-1191-456F-B431-FDFB6508FB44}" srcOrd="2" destOrd="0" presId="urn:microsoft.com/office/officeart/2005/8/layout/default"/>
    <dgm:cxn modelId="{C9A2EFAD-5A2B-42DF-883D-9C7800626415}" type="presParOf" srcId="{A5CAB6D6-58EC-49C2-A6C2-1820334A5D39}" destId="{771EFFD9-A698-457F-997D-73D5BEC64DE7}" srcOrd="3" destOrd="0" presId="urn:microsoft.com/office/officeart/2005/8/layout/default"/>
    <dgm:cxn modelId="{68CA130E-FAAF-44BC-A4FA-FFF9B9C4304F}" type="presParOf" srcId="{A5CAB6D6-58EC-49C2-A6C2-1820334A5D39}" destId="{22341C0F-AAEC-42BF-AD5E-C7DE6F285E3B}" srcOrd="4" destOrd="0" presId="urn:microsoft.com/office/officeart/2005/8/layout/default"/>
    <dgm:cxn modelId="{4DAD895C-917E-42F0-A9FE-FF27CA0E5F42}" type="presParOf" srcId="{A5CAB6D6-58EC-49C2-A6C2-1820334A5D39}" destId="{8F782C1E-68B5-455E-BA46-49843A8A17A9}" srcOrd="5" destOrd="0" presId="urn:microsoft.com/office/officeart/2005/8/layout/default"/>
    <dgm:cxn modelId="{28BFB15E-0EFD-4CAA-ADC6-44DF53B88683}" type="presParOf" srcId="{A5CAB6D6-58EC-49C2-A6C2-1820334A5D39}" destId="{3EB283AF-C021-4953-B038-8F04D026BAF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813E27-EE1D-4FD0-B4F1-B1356254D5B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F33285F5-5321-4F71-A371-161E65BA85A8}">
      <dgm:prSet phldrT="[テキスト]" custT="1"/>
      <dgm:spPr>
        <a:solidFill>
          <a:srgbClr val="FF9933"/>
        </a:solidFill>
        <a:ln>
          <a:solidFill>
            <a:srgbClr val="FF9933"/>
          </a:solidFill>
        </a:ln>
      </dgm:spPr>
      <dgm:t>
        <a:bodyPr/>
        <a:lstStyle/>
        <a:p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①</a:t>
          </a:r>
          <a:r>
            <a:rPr kumimoji="1" lang="en-US" altLang="ja-JP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2024</a:t>
          </a:r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年</a:t>
          </a:r>
          <a:r>
            <a:rPr kumimoji="1" lang="en-US" altLang="ja-JP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12</a:t>
          </a:r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月</a:t>
          </a:r>
          <a:r>
            <a:rPr kumimoji="1" lang="en-US" altLang="ja-JP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17</a:t>
          </a:r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日</a:t>
          </a:r>
        </a:p>
      </dgm:t>
    </dgm:pt>
    <dgm:pt modelId="{2159E93C-B647-4469-AB3B-2885F6322C60}" type="parTrans" cxnId="{8F383CBC-8551-472F-B0BC-EB6D165F669D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F61549C5-11D0-4020-BF85-952C74352F92}" type="sibTrans" cxnId="{8F383CBC-8551-472F-B0BC-EB6D165F669D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C03925CB-2F5C-4EBE-9163-D3209C63BC0D}">
      <dgm:prSet phldrT="[テキスト]" custT="1"/>
      <dgm:spPr>
        <a:solidFill>
          <a:srgbClr val="FFCC99">
            <a:alpha val="50196"/>
          </a:srgbClr>
        </a:solidFill>
        <a:ln>
          <a:solidFill>
            <a:srgbClr val="FF9933">
              <a:alpha val="90000"/>
            </a:srgbClr>
          </a:solidFill>
        </a:ln>
      </dgm:spPr>
      <dgm:t>
        <a:bodyPr/>
        <a:lstStyle/>
        <a:p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開催スタッフ顔合せ</a:t>
          </a:r>
        </a:p>
      </dgm:t>
    </dgm:pt>
    <dgm:pt modelId="{039976C0-29A5-4B4E-9A4E-A62DF6207F43}" type="parTrans" cxnId="{67C12DF9-F51A-4E1E-99A0-66CC33CA49A6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8CC330FC-FAAA-4509-B7AD-FA3E95C3A25F}" type="sibTrans" cxnId="{67C12DF9-F51A-4E1E-99A0-66CC33CA49A6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E6934AEF-7F8D-49D5-BFEA-3330F782B8CF}">
      <dgm:prSet phldrT="[テキスト]" custT="1"/>
      <dgm:spPr>
        <a:solidFill>
          <a:srgbClr val="FFCC99">
            <a:alpha val="50196"/>
          </a:srgbClr>
        </a:solidFill>
        <a:ln>
          <a:solidFill>
            <a:srgbClr val="FF9933">
              <a:alpha val="90000"/>
            </a:srgbClr>
          </a:solidFill>
        </a:ln>
      </dgm:spPr>
      <dgm:t>
        <a:bodyPr/>
        <a:lstStyle/>
        <a:p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県内ｴｲｽﾞ拠点病院と広島県</a:t>
          </a:r>
          <a:r>
            <a:rPr kumimoji="1" lang="en-US" altLang="ja-JP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/</a:t>
          </a:r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広島市</a:t>
          </a:r>
          <a:r>
            <a:rPr kumimoji="1" lang="en-US" altLang="ja-JP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/</a:t>
          </a:r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福山市保健所</a:t>
          </a:r>
          <a:r>
            <a:rPr kumimoji="1" lang="en-US" altLang="ja-JP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/</a:t>
          </a:r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呉市保健所における、</a:t>
          </a:r>
          <a:r>
            <a:rPr kumimoji="1" lang="en-US" altLang="ja-JP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HIV</a:t>
          </a:r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感染症患者の課題と　現状対応を共有</a:t>
          </a:r>
        </a:p>
      </dgm:t>
    </dgm:pt>
    <dgm:pt modelId="{2414FDED-2096-491E-91DD-796DC964AB12}" type="parTrans" cxnId="{F0D6D386-A96B-42B1-A913-EC1E85CA856C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D2D8974F-70BA-4540-947D-3030BD8B3E13}" type="sibTrans" cxnId="{F0D6D386-A96B-42B1-A913-EC1E85CA856C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76EF2171-59BC-49C5-9FCD-A58D0C0AEA90}">
      <dgm:prSet phldrT="[テキスト]" custT="1"/>
      <dgm:spPr>
        <a:solidFill>
          <a:srgbClr val="FF9933"/>
        </a:solidFill>
        <a:ln>
          <a:solidFill>
            <a:srgbClr val="FF9933"/>
          </a:solidFill>
        </a:ln>
      </dgm:spPr>
      <dgm:t>
        <a:bodyPr/>
        <a:lstStyle/>
        <a:p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②</a:t>
          </a:r>
          <a:r>
            <a:rPr kumimoji="1" lang="en-US" altLang="ja-JP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2025</a:t>
          </a:r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年</a:t>
          </a:r>
          <a:r>
            <a:rPr kumimoji="1" lang="en-US" altLang="ja-JP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5</a:t>
          </a:r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月</a:t>
          </a:r>
          <a:r>
            <a:rPr kumimoji="1" lang="en-US" altLang="ja-JP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30</a:t>
          </a:r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日</a:t>
          </a:r>
        </a:p>
      </dgm:t>
    </dgm:pt>
    <dgm:pt modelId="{9CE1D437-2B96-4A18-811D-5D50035A87FD}" type="parTrans" cxnId="{EA8EF1CB-E860-4B0D-978B-E21DFB07ED16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A7A417A0-3FCC-410E-83D1-2D78ECC0038D}" type="sibTrans" cxnId="{EA8EF1CB-E860-4B0D-978B-E21DFB07ED16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44608708-F3D3-469C-AACA-24674FDBAECE}">
      <dgm:prSet phldrT="[テキスト]" custT="1"/>
      <dgm:spPr>
        <a:solidFill>
          <a:srgbClr val="FFCC99">
            <a:alpha val="50196"/>
          </a:srgbClr>
        </a:solidFill>
        <a:ln>
          <a:solidFill>
            <a:srgbClr val="FF9933">
              <a:alpha val="90000"/>
            </a:srgbClr>
          </a:solidFill>
        </a:ln>
      </dgm:spPr>
      <dgm:t>
        <a:bodyPr/>
        <a:lstStyle/>
        <a:p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共催・後援要請　　  ➡各種</a:t>
          </a:r>
          <a:r>
            <a:rPr kumimoji="1" lang="en-US" altLang="ja-JP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SW</a:t>
          </a:r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職能団体</a:t>
          </a:r>
        </a:p>
      </dgm:t>
    </dgm:pt>
    <dgm:pt modelId="{7B3D4839-EB20-43D0-91E0-87DF4126D321}" type="parTrans" cxnId="{C3624D40-C644-4A72-8835-0E7C5529224B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F7BC2111-89C3-4D63-A4FE-E2270CB8360A}" type="sibTrans" cxnId="{C3624D40-C644-4A72-8835-0E7C5529224B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EBAFF1F6-5528-4A2F-905B-D1172EE97D6B}">
      <dgm:prSet phldrT="[テキスト]" custT="1"/>
      <dgm:spPr>
        <a:solidFill>
          <a:srgbClr val="FF9933"/>
        </a:solidFill>
        <a:ln>
          <a:solidFill>
            <a:srgbClr val="FF9933"/>
          </a:solidFill>
        </a:ln>
      </dgm:spPr>
      <dgm:t>
        <a:bodyPr/>
        <a:lstStyle/>
        <a:p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③</a:t>
          </a:r>
          <a:r>
            <a:rPr kumimoji="1" lang="en-US" altLang="ja-JP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2025</a:t>
          </a:r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年</a:t>
          </a:r>
          <a:r>
            <a:rPr kumimoji="1" lang="en-US" altLang="ja-JP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8</a:t>
          </a:r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月</a:t>
          </a:r>
          <a:r>
            <a:rPr kumimoji="1" lang="en-US" altLang="ja-JP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8</a:t>
          </a:r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日</a:t>
          </a:r>
        </a:p>
      </dgm:t>
    </dgm:pt>
    <dgm:pt modelId="{28FE2174-7606-4985-AA36-7575DAE0ADBB}" type="parTrans" cxnId="{676EC166-A8A7-4C51-A559-47D97DCD7316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C8C10D01-83B7-47C5-9DC6-1055F6628698}" type="sibTrans" cxnId="{676EC166-A8A7-4C51-A559-47D97DCD7316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A9153A88-199C-42CC-9772-987EDB2F7D4B}">
      <dgm:prSet phldrT="[テキスト]" custT="1"/>
      <dgm:spPr>
        <a:solidFill>
          <a:srgbClr val="FFCC99">
            <a:alpha val="50196"/>
          </a:srgbClr>
        </a:solidFill>
        <a:ln>
          <a:solidFill>
            <a:srgbClr val="FF9933">
              <a:alpha val="90000"/>
            </a:srgbClr>
          </a:solidFill>
        </a:ln>
      </dgm:spPr>
      <dgm:t>
        <a:bodyPr/>
        <a:lstStyle/>
        <a:p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事例発表病院決定  ➡ｴｲｽﾞ拠点</a:t>
          </a:r>
          <a:r>
            <a:rPr kumimoji="1" lang="en-US" altLang="ja-JP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&amp;</a:t>
          </a:r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非拠点</a:t>
          </a:r>
        </a:p>
      </dgm:t>
    </dgm:pt>
    <dgm:pt modelId="{FCBCA362-4B12-4908-AC8A-C19C5E6F9175}" type="parTrans" cxnId="{F4E9C6CD-7501-41A6-8AE5-C61896906A52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214E9A0D-BD66-480E-A494-F6228A0E70D7}" type="sibTrans" cxnId="{F4E9C6CD-7501-41A6-8AE5-C61896906A52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D09477AC-F0CC-462F-A786-C68DFB560329}">
      <dgm:prSet phldrT="[テキスト]" custT="1"/>
      <dgm:spPr>
        <a:solidFill>
          <a:srgbClr val="FFCC99">
            <a:alpha val="50196"/>
          </a:srgbClr>
        </a:solidFill>
        <a:ln>
          <a:solidFill>
            <a:srgbClr val="FF9933">
              <a:alpha val="90000"/>
            </a:srgbClr>
          </a:solidFill>
        </a:ln>
      </dgm:spPr>
      <dgm:t>
        <a:bodyPr/>
        <a:lstStyle/>
        <a:p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ＨＩＶ相談先一覧作成</a:t>
          </a:r>
        </a:p>
      </dgm:t>
    </dgm:pt>
    <dgm:pt modelId="{9E10FF12-E1E2-4CF4-8C22-6890D82AD112}" type="parTrans" cxnId="{9484F18A-CD3E-4B13-AA53-AD54C28478B5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EAAC9A9A-E050-4FF8-B5AE-C5C48FA62A6D}" type="sibTrans" cxnId="{9484F18A-CD3E-4B13-AA53-AD54C28478B5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FF6D5406-ACF3-4297-8EE3-7DCFBF06C9B2}">
      <dgm:prSet phldrT="[テキスト]" custT="1"/>
      <dgm:spPr>
        <a:solidFill>
          <a:srgbClr val="FFCC99">
            <a:alpha val="50196"/>
          </a:srgbClr>
        </a:solidFill>
        <a:ln>
          <a:solidFill>
            <a:srgbClr val="FF9933">
              <a:alpha val="90000"/>
            </a:srgbClr>
          </a:solidFill>
        </a:ln>
      </dgm:spPr>
      <dgm:t>
        <a:bodyPr/>
        <a:lstStyle/>
        <a:p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開催目的の共有</a:t>
          </a:r>
        </a:p>
      </dgm:t>
    </dgm:pt>
    <dgm:pt modelId="{D5F28894-1808-4936-B767-83FC266F06A5}" type="parTrans" cxnId="{839864F1-BC94-43AA-AC47-E93B91DBC08C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0A7EFA1D-CD42-4D59-92FD-99511E14AA2B}" type="sibTrans" cxnId="{839864F1-BC94-43AA-AC47-E93B91DBC08C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F4F8BA09-EAA4-4CC7-8E1C-1F2039E0EFFA}">
      <dgm:prSet phldrT="[テキスト]" custT="1"/>
      <dgm:spPr>
        <a:solidFill>
          <a:srgbClr val="FFCC99">
            <a:alpha val="50196"/>
          </a:srgbClr>
        </a:solidFill>
        <a:ln>
          <a:solidFill>
            <a:srgbClr val="FF9933">
              <a:alpha val="90000"/>
            </a:srgbClr>
          </a:solidFill>
        </a:ln>
      </dgm:spPr>
      <dgm:t>
        <a:bodyPr/>
        <a:lstStyle/>
        <a:p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ｽﾀｯﾌの役割決め（検討会時のﾌｧｼﾘﾃｰﾀｰ</a:t>
          </a:r>
          <a:r>
            <a:rPr kumimoji="1" lang="en-US" altLang="ja-JP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,</a:t>
          </a:r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司会</a:t>
          </a:r>
          <a:r>
            <a:rPr kumimoji="1" lang="en-US" altLang="ja-JP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,</a:t>
          </a:r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会場設営）</a:t>
          </a:r>
        </a:p>
      </dgm:t>
    </dgm:pt>
    <dgm:pt modelId="{6E5FFB39-DB27-4EF9-BAB2-E2E6F485A778}" type="parTrans" cxnId="{BBF3754A-631C-4E84-B112-A50B3485FED5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58A0003A-1361-4648-A03B-35C15CEAFA7B}" type="sibTrans" cxnId="{BBF3754A-631C-4E84-B112-A50B3485FED5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7491504F-97F5-4972-9EFE-A11D7CFC86C3}">
      <dgm:prSet phldrT="[テキスト]" custT="1"/>
      <dgm:spPr>
        <a:solidFill>
          <a:srgbClr val="FFCC99">
            <a:alpha val="50196"/>
          </a:srgbClr>
        </a:solidFill>
        <a:ln>
          <a:solidFill>
            <a:srgbClr val="FF9933">
              <a:alpha val="90000"/>
            </a:srgbClr>
          </a:solidFill>
        </a:ln>
      </dgm:spPr>
      <dgm:t>
        <a:bodyPr/>
        <a:lstStyle/>
        <a:p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参加実施後のｱﾝｹｰﾄ作成</a:t>
          </a:r>
        </a:p>
      </dgm:t>
    </dgm:pt>
    <dgm:pt modelId="{C9DCEC55-2853-4251-932A-F51672E534A2}" type="parTrans" cxnId="{63F1E50D-9016-4B79-8092-C307EA62C674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E92292DA-ACC2-4380-935A-88EA23D9FF17}" type="sibTrans" cxnId="{63F1E50D-9016-4B79-8092-C307EA62C674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9F6EC29F-9B89-4A73-BB0E-998E0446523E}">
      <dgm:prSet phldrT="[テキスト]" custT="1"/>
      <dgm:spPr>
        <a:solidFill>
          <a:srgbClr val="FFCC99">
            <a:alpha val="50196"/>
          </a:srgbClr>
        </a:solidFill>
        <a:ln>
          <a:solidFill>
            <a:srgbClr val="FF9933">
              <a:alpha val="90000"/>
            </a:srgbClr>
          </a:solidFill>
        </a:ln>
      </dgm:spPr>
      <dgm:t>
        <a:bodyPr/>
        <a:lstStyle/>
        <a:p>
          <a:r>
            <a:rPr kumimoji="1" lang="ja-JP" altLang="en-US" sz="25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広報要請　　　　　　　➡広島県病院協会、　　各エイズ拠点病院の日頃の地域連携病院、広島県ｴｲｽﾞ対策推進会議</a:t>
          </a:r>
        </a:p>
      </dgm:t>
    </dgm:pt>
    <dgm:pt modelId="{8F983F5E-CC98-42BE-BBAA-448418506308}" type="parTrans" cxnId="{D900DFDB-9E51-4B26-ABD3-6953BADC5692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08444F38-1495-437D-9744-B2CB010E08CC}" type="sibTrans" cxnId="{D900DFDB-9E51-4B26-ABD3-6953BADC5692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F31C0479-2A59-435D-9318-E548355E411B}" type="pres">
      <dgm:prSet presAssocID="{C0813E27-EE1D-4FD0-B4F1-B1356254D5B1}" presName="Name0" presStyleCnt="0">
        <dgm:presLayoutVars>
          <dgm:dir/>
          <dgm:animLvl val="lvl"/>
          <dgm:resizeHandles val="exact"/>
        </dgm:presLayoutVars>
      </dgm:prSet>
      <dgm:spPr/>
    </dgm:pt>
    <dgm:pt modelId="{8CB30BC1-6E63-4BD6-A307-2088B78ED37E}" type="pres">
      <dgm:prSet presAssocID="{F33285F5-5321-4F71-A371-161E65BA85A8}" presName="composite" presStyleCnt="0"/>
      <dgm:spPr/>
    </dgm:pt>
    <dgm:pt modelId="{193C75AA-A265-44D4-817B-477E29C97E04}" type="pres">
      <dgm:prSet presAssocID="{F33285F5-5321-4F71-A371-161E65BA85A8}" presName="parTx" presStyleLbl="alignNode1" presStyleIdx="0" presStyleCnt="3" custScaleY="76471" custLinFactNeighborX="362" custLinFactNeighborY="-10614">
        <dgm:presLayoutVars>
          <dgm:chMax val="0"/>
          <dgm:chPref val="0"/>
          <dgm:bulletEnabled val="1"/>
        </dgm:presLayoutVars>
      </dgm:prSet>
      <dgm:spPr/>
    </dgm:pt>
    <dgm:pt modelId="{39B5E4F3-B11B-48AE-A842-D23B9467B297}" type="pres">
      <dgm:prSet presAssocID="{F33285F5-5321-4F71-A371-161E65BA85A8}" presName="desTx" presStyleLbl="alignAccFollowNode1" presStyleIdx="0" presStyleCnt="3" custLinFactNeighborX="363" custLinFactNeighborY="2123">
        <dgm:presLayoutVars>
          <dgm:bulletEnabled val="1"/>
        </dgm:presLayoutVars>
      </dgm:prSet>
      <dgm:spPr/>
    </dgm:pt>
    <dgm:pt modelId="{6FA3C10F-EF96-4980-8133-B93CCA5CA872}" type="pres">
      <dgm:prSet presAssocID="{F61549C5-11D0-4020-BF85-952C74352F92}" presName="space" presStyleCnt="0"/>
      <dgm:spPr/>
    </dgm:pt>
    <dgm:pt modelId="{DDBFD160-F27B-4D91-9D18-FB7A19FB4659}" type="pres">
      <dgm:prSet presAssocID="{76EF2171-59BC-49C5-9FCD-A58D0C0AEA90}" presName="composite" presStyleCnt="0"/>
      <dgm:spPr/>
    </dgm:pt>
    <dgm:pt modelId="{2266AED6-DB87-4B4E-931F-EC9B55FA6BAF}" type="pres">
      <dgm:prSet presAssocID="{76EF2171-59BC-49C5-9FCD-A58D0C0AEA90}" presName="parTx" presStyleLbl="alignNode1" presStyleIdx="1" presStyleCnt="3" custScaleY="59093" custLinFactNeighborY="-14409">
        <dgm:presLayoutVars>
          <dgm:chMax val="0"/>
          <dgm:chPref val="0"/>
          <dgm:bulletEnabled val="1"/>
        </dgm:presLayoutVars>
      </dgm:prSet>
      <dgm:spPr/>
    </dgm:pt>
    <dgm:pt modelId="{2A9220B8-5ADE-494F-B87B-8F37FFF45F4E}" type="pres">
      <dgm:prSet presAssocID="{76EF2171-59BC-49C5-9FCD-A58D0C0AEA90}" presName="desTx" presStyleLbl="alignAccFollowNode1" presStyleIdx="1" presStyleCnt="3" custLinFactNeighborY="3241">
        <dgm:presLayoutVars>
          <dgm:bulletEnabled val="1"/>
        </dgm:presLayoutVars>
      </dgm:prSet>
      <dgm:spPr/>
    </dgm:pt>
    <dgm:pt modelId="{2870A6C7-B8A2-45D1-8602-079D8050242A}" type="pres">
      <dgm:prSet presAssocID="{A7A417A0-3FCC-410E-83D1-2D78ECC0038D}" presName="space" presStyleCnt="0"/>
      <dgm:spPr/>
    </dgm:pt>
    <dgm:pt modelId="{71A0EA3F-E814-462E-8591-5270C7693133}" type="pres">
      <dgm:prSet presAssocID="{EBAFF1F6-5528-4A2F-905B-D1172EE97D6B}" presName="composite" presStyleCnt="0"/>
      <dgm:spPr/>
    </dgm:pt>
    <dgm:pt modelId="{ABC93319-43D0-4BA9-8FDD-085DDA6EC0E6}" type="pres">
      <dgm:prSet presAssocID="{EBAFF1F6-5528-4A2F-905B-D1172EE97D6B}" presName="parTx" presStyleLbl="alignNode1" presStyleIdx="2" presStyleCnt="3" custScaleY="58964" custLinFactNeighborX="-677" custLinFactNeighborY="-14215">
        <dgm:presLayoutVars>
          <dgm:chMax val="0"/>
          <dgm:chPref val="0"/>
          <dgm:bulletEnabled val="1"/>
        </dgm:presLayoutVars>
      </dgm:prSet>
      <dgm:spPr/>
    </dgm:pt>
    <dgm:pt modelId="{9A25C497-C133-45C3-9819-0C6963793C4D}" type="pres">
      <dgm:prSet presAssocID="{EBAFF1F6-5528-4A2F-905B-D1172EE97D6B}" presName="desTx" presStyleLbl="alignAccFollowNode1" presStyleIdx="2" presStyleCnt="3" custLinFactNeighborX="-677" custLinFactNeighborY="3295">
        <dgm:presLayoutVars>
          <dgm:bulletEnabled val="1"/>
        </dgm:presLayoutVars>
      </dgm:prSet>
      <dgm:spPr/>
    </dgm:pt>
  </dgm:ptLst>
  <dgm:cxnLst>
    <dgm:cxn modelId="{CC7E4804-1625-4A3A-B160-A878D278B6DC}" type="presOf" srcId="{F4F8BA09-EAA4-4CC7-8E1C-1F2039E0EFFA}" destId="{9A25C497-C133-45C3-9819-0C6963793C4D}" srcOrd="0" destOrd="1" presId="urn:microsoft.com/office/officeart/2005/8/layout/hList1"/>
    <dgm:cxn modelId="{63F1E50D-9016-4B79-8092-C307EA62C674}" srcId="{EBAFF1F6-5528-4A2F-905B-D1172EE97D6B}" destId="{7491504F-97F5-4972-9EFE-A11D7CFC86C3}" srcOrd="3" destOrd="0" parTransId="{C9DCEC55-2853-4251-932A-F51672E534A2}" sibTransId="{E92292DA-ACC2-4380-935A-88EA23D9FF17}"/>
    <dgm:cxn modelId="{2B736113-0477-4438-86B6-A0DA89F4B5F1}" type="presOf" srcId="{C03925CB-2F5C-4EBE-9163-D3209C63BC0D}" destId="{39B5E4F3-B11B-48AE-A842-D23B9467B297}" srcOrd="0" destOrd="0" presId="urn:microsoft.com/office/officeart/2005/8/layout/hList1"/>
    <dgm:cxn modelId="{A7761019-2555-4434-9E35-63EE4DD5D6C5}" type="presOf" srcId="{76EF2171-59BC-49C5-9FCD-A58D0C0AEA90}" destId="{2266AED6-DB87-4B4E-931F-EC9B55FA6BAF}" srcOrd="0" destOrd="0" presId="urn:microsoft.com/office/officeart/2005/8/layout/hList1"/>
    <dgm:cxn modelId="{638E3E28-2391-4249-ABB4-977FD68703F0}" type="presOf" srcId="{E6934AEF-7F8D-49D5-BFEA-3330F782B8CF}" destId="{39B5E4F3-B11B-48AE-A842-D23B9467B297}" srcOrd="0" destOrd="2" presId="urn:microsoft.com/office/officeart/2005/8/layout/hList1"/>
    <dgm:cxn modelId="{2ED67C3D-05EB-4272-B3C6-4BB6A5BA888F}" type="presOf" srcId="{44608708-F3D3-469C-AACA-24674FDBAECE}" destId="{2A9220B8-5ADE-494F-B87B-8F37FFF45F4E}" srcOrd="0" destOrd="0" presId="urn:microsoft.com/office/officeart/2005/8/layout/hList1"/>
    <dgm:cxn modelId="{C3624D40-C644-4A72-8835-0E7C5529224B}" srcId="{76EF2171-59BC-49C5-9FCD-A58D0C0AEA90}" destId="{44608708-F3D3-469C-AACA-24674FDBAECE}" srcOrd="0" destOrd="0" parTransId="{7B3D4839-EB20-43D0-91E0-87DF4126D321}" sibTransId="{F7BC2111-89C3-4D63-A4FE-E2270CB8360A}"/>
    <dgm:cxn modelId="{BA297961-AA4E-4204-B9DA-E38266E93673}" type="presOf" srcId="{A9153A88-199C-42CC-9772-987EDB2F7D4B}" destId="{9A25C497-C133-45C3-9819-0C6963793C4D}" srcOrd="0" destOrd="0" presId="urn:microsoft.com/office/officeart/2005/8/layout/hList1"/>
    <dgm:cxn modelId="{AD994A44-57D9-4762-99EF-C7372771B875}" type="presOf" srcId="{9F6EC29F-9B89-4A73-BB0E-998E0446523E}" destId="{2A9220B8-5ADE-494F-B87B-8F37FFF45F4E}" srcOrd="0" destOrd="1" presId="urn:microsoft.com/office/officeart/2005/8/layout/hList1"/>
    <dgm:cxn modelId="{B7939C64-C041-429B-88BE-03DD45CC86E6}" type="presOf" srcId="{C0813E27-EE1D-4FD0-B4F1-B1356254D5B1}" destId="{F31C0479-2A59-435D-9318-E548355E411B}" srcOrd="0" destOrd="0" presId="urn:microsoft.com/office/officeart/2005/8/layout/hList1"/>
    <dgm:cxn modelId="{676EC166-A8A7-4C51-A559-47D97DCD7316}" srcId="{C0813E27-EE1D-4FD0-B4F1-B1356254D5B1}" destId="{EBAFF1F6-5528-4A2F-905B-D1172EE97D6B}" srcOrd="2" destOrd="0" parTransId="{28FE2174-7606-4985-AA36-7575DAE0ADBB}" sibTransId="{C8C10D01-83B7-47C5-9DC6-1055F6628698}"/>
    <dgm:cxn modelId="{BBF3754A-631C-4E84-B112-A50B3485FED5}" srcId="{EBAFF1F6-5528-4A2F-905B-D1172EE97D6B}" destId="{F4F8BA09-EAA4-4CC7-8E1C-1F2039E0EFFA}" srcOrd="1" destOrd="0" parTransId="{6E5FFB39-DB27-4EF9-BAB2-E2E6F485A778}" sibTransId="{58A0003A-1361-4648-A03B-35C15CEAFA7B}"/>
    <dgm:cxn modelId="{27C9E350-41F5-478A-BF9F-A0739A3E7110}" type="presOf" srcId="{F33285F5-5321-4F71-A371-161E65BA85A8}" destId="{193C75AA-A265-44D4-817B-477E29C97E04}" srcOrd="0" destOrd="0" presId="urn:microsoft.com/office/officeart/2005/8/layout/hList1"/>
    <dgm:cxn modelId="{23274177-4958-4C74-B53A-72D00D14449C}" type="presOf" srcId="{7491504F-97F5-4972-9EFE-A11D7CFC86C3}" destId="{9A25C497-C133-45C3-9819-0C6963793C4D}" srcOrd="0" destOrd="3" presId="urn:microsoft.com/office/officeart/2005/8/layout/hList1"/>
    <dgm:cxn modelId="{F0D6D386-A96B-42B1-A913-EC1E85CA856C}" srcId="{F33285F5-5321-4F71-A371-161E65BA85A8}" destId="{E6934AEF-7F8D-49D5-BFEA-3330F782B8CF}" srcOrd="2" destOrd="0" parTransId="{2414FDED-2096-491E-91DD-796DC964AB12}" sibTransId="{D2D8974F-70BA-4540-947D-3030BD8B3E13}"/>
    <dgm:cxn modelId="{9484F18A-CD3E-4B13-AA53-AD54C28478B5}" srcId="{EBAFF1F6-5528-4A2F-905B-D1172EE97D6B}" destId="{D09477AC-F0CC-462F-A786-C68DFB560329}" srcOrd="2" destOrd="0" parTransId="{9E10FF12-E1E2-4CF4-8C22-6890D82AD112}" sibTransId="{EAAC9A9A-E050-4FF8-B5AE-C5C48FA62A6D}"/>
    <dgm:cxn modelId="{81BF188B-1945-445D-853C-7E36E3084ECA}" type="presOf" srcId="{FF6D5406-ACF3-4297-8EE3-7DCFBF06C9B2}" destId="{39B5E4F3-B11B-48AE-A842-D23B9467B297}" srcOrd="0" destOrd="1" presId="urn:microsoft.com/office/officeart/2005/8/layout/hList1"/>
    <dgm:cxn modelId="{26358990-BA19-4641-9EC9-C05A5D534158}" type="presOf" srcId="{D09477AC-F0CC-462F-A786-C68DFB560329}" destId="{9A25C497-C133-45C3-9819-0C6963793C4D}" srcOrd="0" destOrd="2" presId="urn:microsoft.com/office/officeart/2005/8/layout/hList1"/>
    <dgm:cxn modelId="{8F383CBC-8551-472F-B0BC-EB6D165F669D}" srcId="{C0813E27-EE1D-4FD0-B4F1-B1356254D5B1}" destId="{F33285F5-5321-4F71-A371-161E65BA85A8}" srcOrd="0" destOrd="0" parTransId="{2159E93C-B647-4469-AB3B-2885F6322C60}" sibTransId="{F61549C5-11D0-4020-BF85-952C74352F92}"/>
    <dgm:cxn modelId="{EA8EF1CB-E860-4B0D-978B-E21DFB07ED16}" srcId="{C0813E27-EE1D-4FD0-B4F1-B1356254D5B1}" destId="{76EF2171-59BC-49C5-9FCD-A58D0C0AEA90}" srcOrd="1" destOrd="0" parTransId="{9CE1D437-2B96-4A18-811D-5D50035A87FD}" sibTransId="{A7A417A0-3FCC-410E-83D1-2D78ECC0038D}"/>
    <dgm:cxn modelId="{327CA1CD-69B2-49DB-BDDE-AE08B90F493F}" type="presOf" srcId="{EBAFF1F6-5528-4A2F-905B-D1172EE97D6B}" destId="{ABC93319-43D0-4BA9-8FDD-085DDA6EC0E6}" srcOrd="0" destOrd="0" presId="urn:microsoft.com/office/officeart/2005/8/layout/hList1"/>
    <dgm:cxn modelId="{F4E9C6CD-7501-41A6-8AE5-C61896906A52}" srcId="{EBAFF1F6-5528-4A2F-905B-D1172EE97D6B}" destId="{A9153A88-199C-42CC-9772-987EDB2F7D4B}" srcOrd="0" destOrd="0" parTransId="{FCBCA362-4B12-4908-AC8A-C19C5E6F9175}" sibTransId="{214E9A0D-BD66-480E-A494-F6228A0E70D7}"/>
    <dgm:cxn modelId="{D900DFDB-9E51-4B26-ABD3-6953BADC5692}" srcId="{76EF2171-59BC-49C5-9FCD-A58D0C0AEA90}" destId="{9F6EC29F-9B89-4A73-BB0E-998E0446523E}" srcOrd="1" destOrd="0" parTransId="{8F983F5E-CC98-42BE-BBAA-448418506308}" sibTransId="{08444F38-1495-437D-9744-B2CB010E08CC}"/>
    <dgm:cxn modelId="{839864F1-BC94-43AA-AC47-E93B91DBC08C}" srcId="{F33285F5-5321-4F71-A371-161E65BA85A8}" destId="{FF6D5406-ACF3-4297-8EE3-7DCFBF06C9B2}" srcOrd="1" destOrd="0" parTransId="{D5F28894-1808-4936-B767-83FC266F06A5}" sibTransId="{0A7EFA1D-CD42-4D59-92FD-99511E14AA2B}"/>
    <dgm:cxn modelId="{67C12DF9-F51A-4E1E-99A0-66CC33CA49A6}" srcId="{F33285F5-5321-4F71-A371-161E65BA85A8}" destId="{C03925CB-2F5C-4EBE-9163-D3209C63BC0D}" srcOrd="0" destOrd="0" parTransId="{039976C0-29A5-4B4E-9A4E-A62DF6207F43}" sibTransId="{8CC330FC-FAAA-4509-B7AD-FA3E95C3A25F}"/>
    <dgm:cxn modelId="{FBFCE952-BFEE-4B9F-B882-0451C1A3510C}" type="presParOf" srcId="{F31C0479-2A59-435D-9318-E548355E411B}" destId="{8CB30BC1-6E63-4BD6-A307-2088B78ED37E}" srcOrd="0" destOrd="0" presId="urn:microsoft.com/office/officeart/2005/8/layout/hList1"/>
    <dgm:cxn modelId="{23567E4E-92F4-489E-BCD7-26D0587EF158}" type="presParOf" srcId="{8CB30BC1-6E63-4BD6-A307-2088B78ED37E}" destId="{193C75AA-A265-44D4-817B-477E29C97E04}" srcOrd="0" destOrd="0" presId="urn:microsoft.com/office/officeart/2005/8/layout/hList1"/>
    <dgm:cxn modelId="{9FA9ED90-1D43-4AFF-AD91-CB1D1264E345}" type="presParOf" srcId="{8CB30BC1-6E63-4BD6-A307-2088B78ED37E}" destId="{39B5E4F3-B11B-48AE-A842-D23B9467B297}" srcOrd="1" destOrd="0" presId="urn:microsoft.com/office/officeart/2005/8/layout/hList1"/>
    <dgm:cxn modelId="{290DF3CF-9B56-4130-919E-08DF83F43E0F}" type="presParOf" srcId="{F31C0479-2A59-435D-9318-E548355E411B}" destId="{6FA3C10F-EF96-4980-8133-B93CCA5CA872}" srcOrd="1" destOrd="0" presId="urn:microsoft.com/office/officeart/2005/8/layout/hList1"/>
    <dgm:cxn modelId="{D80EA613-DBE3-449A-BEFC-8F7628031DCF}" type="presParOf" srcId="{F31C0479-2A59-435D-9318-E548355E411B}" destId="{DDBFD160-F27B-4D91-9D18-FB7A19FB4659}" srcOrd="2" destOrd="0" presId="urn:microsoft.com/office/officeart/2005/8/layout/hList1"/>
    <dgm:cxn modelId="{E702CDCF-E16E-4E83-A632-CEB1C0FA1D93}" type="presParOf" srcId="{DDBFD160-F27B-4D91-9D18-FB7A19FB4659}" destId="{2266AED6-DB87-4B4E-931F-EC9B55FA6BAF}" srcOrd="0" destOrd="0" presId="urn:microsoft.com/office/officeart/2005/8/layout/hList1"/>
    <dgm:cxn modelId="{918C75AC-8CA1-411B-9E07-BBEBA17F3419}" type="presParOf" srcId="{DDBFD160-F27B-4D91-9D18-FB7A19FB4659}" destId="{2A9220B8-5ADE-494F-B87B-8F37FFF45F4E}" srcOrd="1" destOrd="0" presId="urn:microsoft.com/office/officeart/2005/8/layout/hList1"/>
    <dgm:cxn modelId="{14D42823-8759-45A1-B2C9-DF26AC44ABA8}" type="presParOf" srcId="{F31C0479-2A59-435D-9318-E548355E411B}" destId="{2870A6C7-B8A2-45D1-8602-079D8050242A}" srcOrd="3" destOrd="0" presId="urn:microsoft.com/office/officeart/2005/8/layout/hList1"/>
    <dgm:cxn modelId="{9857D7C3-EA48-4EC0-A8E8-1E5DA5A130FA}" type="presParOf" srcId="{F31C0479-2A59-435D-9318-E548355E411B}" destId="{71A0EA3F-E814-462E-8591-5270C7693133}" srcOrd="4" destOrd="0" presId="urn:microsoft.com/office/officeart/2005/8/layout/hList1"/>
    <dgm:cxn modelId="{99BEDEA5-C318-4F56-9499-78E961F2FDD2}" type="presParOf" srcId="{71A0EA3F-E814-462E-8591-5270C7693133}" destId="{ABC93319-43D0-4BA9-8FDD-085DDA6EC0E6}" srcOrd="0" destOrd="0" presId="urn:microsoft.com/office/officeart/2005/8/layout/hList1"/>
    <dgm:cxn modelId="{8126E572-DF66-48C0-9032-AF3272D5E074}" type="presParOf" srcId="{71A0EA3F-E814-462E-8591-5270C7693133}" destId="{9A25C497-C133-45C3-9819-0C6963793C4D}" srcOrd="1" destOrd="0" presId="urn:microsoft.com/office/officeart/2005/8/layout/hList1"/>
  </dgm:cxnLst>
  <dgm:bg>
    <a:noFill/>
  </dgm:bg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2889EF-F850-47B3-A830-5A79DB4E675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A18A6433-6FDF-48CD-846F-B48DB180D212}">
      <dgm:prSet phldrT="[テキスト]" custT="1"/>
      <dgm:spPr>
        <a:solidFill>
          <a:srgbClr val="FFCC99"/>
        </a:solidFill>
      </dgm:spPr>
      <dgm:t>
        <a:bodyPr/>
        <a:lstStyle/>
        <a:p>
          <a:r>
            <a:rPr kumimoji="1" lang="ja-JP" altLang="en-US" sz="35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日頃の連携</a:t>
          </a:r>
        </a:p>
      </dgm:t>
    </dgm:pt>
    <dgm:pt modelId="{99F2622F-E049-4E05-996E-71409BA2B49E}" type="parTrans" cxnId="{4A955C51-85EB-45C9-AA46-50CE96EE867D}">
      <dgm:prSet/>
      <dgm:spPr/>
      <dgm:t>
        <a:bodyPr/>
        <a:lstStyle/>
        <a:p>
          <a:endParaRPr kumimoji="1" lang="ja-JP" altLang="en-US" sz="400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9768A934-3A9C-48ED-A06B-ED3368CEA871}" type="sibTrans" cxnId="{4A955C51-85EB-45C9-AA46-50CE96EE867D}">
      <dgm:prSet/>
      <dgm:spPr/>
      <dgm:t>
        <a:bodyPr/>
        <a:lstStyle/>
        <a:p>
          <a:endParaRPr kumimoji="1" lang="ja-JP" altLang="en-US" sz="400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D75A9198-4D41-4AD3-A2B5-23F752C7907E}">
      <dgm:prSet phldrT="[テキスト]" custT="1"/>
      <dgm:spPr>
        <a:solidFill>
          <a:srgbClr val="FFCC99"/>
        </a:solidFill>
      </dgm:spPr>
      <dgm:t>
        <a:bodyPr/>
        <a:lstStyle/>
        <a:p>
          <a:pPr algn="ctr"/>
          <a:r>
            <a:rPr kumimoji="1" lang="ja-JP" altLang="en-US" sz="35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意識変容で　組織を動かす</a:t>
          </a:r>
          <a:r>
            <a:rPr kumimoji="1" lang="ja-JP" altLang="en-US" sz="4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　</a:t>
          </a:r>
        </a:p>
      </dgm:t>
    </dgm:pt>
    <dgm:pt modelId="{0A20989D-C878-415D-AE5F-3F65B19E6DC6}" type="parTrans" cxnId="{54DE6F87-ECD8-48A2-9101-2EC9772BC820}">
      <dgm:prSet/>
      <dgm:spPr/>
      <dgm:t>
        <a:bodyPr/>
        <a:lstStyle/>
        <a:p>
          <a:endParaRPr kumimoji="1" lang="ja-JP" altLang="en-US" sz="400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179B7BC0-8916-4360-B6A3-C2AC5DB56618}" type="sibTrans" cxnId="{54DE6F87-ECD8-48A2-9101-2EC9772BC820}">
      <dgm:prSet/>
      <dgm:spPr/>
      <dgm:t>
        <a:bodyPr/>
        <a:lstStyle/>
        <a:p>
          <a:endParaRPr kumimoji="1" lang="ja-JP" altLang="en-US" sz="4000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B6BA6933-48ED-4E54-886E-4FF8002EDE3D}">
      <dgm:prSet phldrT="[テキスト]" custT="1"/>
      <dgm:spPr>
        <a:solidFill>
          <a:srgbClr val="FFCC99"/>
        </a:solidFill>
      </dgm:spPr>
      <dgm:t>
        <a:bodyPr/>
        <a:lstStyle/>
        <a:p>
          <a:pPr algn="ctr"/>
          <a:r>
            <a:rPr kumimoji="1" lang="en-US" altLang="ja-JP" sz="35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HIV</a:t>
          </a:r>
          <a:r>
            <a:rPr kumimoji="1" lang="ja-JP" altLang="en-US" sz="35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感染症の知識提供</a:t>
          </a:r>
        </a:p>
      </dgm:t>
    </dgm:pt>
    <dgm:pt modelId="{E00D4D1C-BFE2-45C2-9ED2-24FDC3FBCDD5}" type="parTrans" cxnId="{90873C82-9608-42B9-AC7D-C44837A99357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0A168CC2-CFBC-4EFB-A337-E23DF56F46B8}" type="sibTrans" cxnId="{90873C82-9608-42B9-AC7D-C44837A99357}">
      <dgm:prSet/>
      <dgm:spPr/>
      <dgm:t>
        <a:bodyPr/>
        <a:lstStyle/>
        <a:p>
          <a:endParaRPr kumimoji="1" lang="ja-JP" altLang="en-US">
            <a:latin typeface="BIZ UDPゴシック" panose="020B0400000000000000" pitchFamily="50" charset="-128"/>
            <a:ea typeface="BIZ UDPゴシック" panose="020B0400000000000000" pitchFamily="50" charset="-128"/>
          </a:endParaRPr>
        </a:p>
      </dgm:t>
    </dgm:pt>
    <dgm:pt modelId="{9E25181B-458B-4882-A244-AA739E085FBB}" type="pres">
      <dgm:prSet presAssocID="{B42889EF-F850-47B3-A830-5A79DB4E6756}" presName="diagram" presStyleCnt="0">
        <dgm:presLayoutVars>
          <dgm:dir/>
          <dgm:resizeHandles val="exact"/>
        </dgm:presLayoutVars>
      </dgm:prSet>
      <dgm:spPr/>
    </dgm:pt>
    <dgm:pt modelId="{6B134B8C-0503-4FB3-B7A6-0914AECD2DC5}" type="pres">
      <dgm:prSet presAssocID="{A18A6433-6FDF-48CD-846F-B48DB180D212}" presName="node" presStyleLbl="node1" presStyleIdx="0" presStyleCnt="3" custScaleX="166163" custScaleY="213372" custLinFactNeighborX="7384" custLinFactNeighborY="-29393">
        <dgm:presLayoutVars>
          <dgm:bulletEnabled val="1"/>
        </dgm:presLayoutVars>
      </dgm:prSet>
      <dgm:spPr/>
    </dgm:pt>
    <dgm:pt modelId="{E81651FC-D3B7-4E2F-A987-4BDE930C5BA0}" type="pres">
      <dgm:prSet presAssocID="{9768A934-3A9C-48ED-A06B-ED3368CEA871}" presName="sibTrans" presStyleCnt="0"/>
      <dgm:spPr/>
    </dgm:pt>
    <dgm:pt modelId="{1BC806EC-DC41-4E31-850E-B5907974E516}" type="pres">
      <dgm:prSet presAssocID="{D75A9198-4D41-4AD3-A2B5-23F752C7907E}" presName="node" presStyleLbl="node1" presStyleIdx="1" presStyleCnt="3" custScaleX="171256" custScaleY="213372" custLinFactNeighborX="42629" custLinFactNeighborY="-7295">
        <dgm:presLayoutVars>
          <dgm:bulletEnabled val="1"/>
        </dgm:presLayoutVars>
      </dgm:prSet>
      <dgm:spPr/>
    </dgm:pt>
    <dgm:pt modelId="{EFA6E108-A2DF-4754-887A-269DA103B9D1}" type="pres">
      <dgm:prSet presAssocID="{179B7BC0-8916-4360-B6A3-C2AC5DB56618}" presName="sibTrans" presStyleCnt="0"/>
      <dgm:spPr/>
    </dgm:pt>
    <dgm:pt modelId="{2F0C24AF-75F4-470C-8FDF-9F830E95E278}" type="pres">
      <dgm:prSet presAssocID="{B6BA6933-48ED-4E54-886E-4FF8002EDE3D}" presName="node" presStyleLbl="node1" presStyleIdx="2" presStyleCnt="3" custScaleX="171733" custScaleY="188936" custLinFactNeighborX="-2608" custLinFactNeighborY="13251">
        <dgm:presLayoutVars>
          <dgm:bulletEnabled val="1"/>
        </dgm:presLayoutVars>
      </dgm:prSet>
      <dgm:spPr/>
    </dgm:pt>
  </dgm:ptLst>
  <dgm:cxnLst>
    <dgm:cxn modelId="{4A955C51-85EB-45C9-AA46-50CE96EE867D}" srcId="{B42889EF-F850-47B3-A830-5A79DB4E6756}" destId="{A18A6433-6FDF-48CD-846F-B48DB180D212}" srcOrd="0" destOrd="0" parTransId="{99F2622F-E049-4E05-996E-71409BA2B49E}" sibTransId="{9768A934-3A9C-48ED-A06B-ED3368CEA871}"/>
    <dgm:cxn modelId="{0E1F0553-3B40-4D60-B6F5-EC75B92E636C}" type="presOf" srcId="{A18A6433-6FDF-48CD-846F-B48DB180D212}" destId="{6B134B8C-0503-4FB3-B7A6-0914AECD2DC5}" srcOrd="0" destOrd="0" presId="urn:microsoft.com/office/officeart/2005/8/layout/default"/>
    <dgm:cxn modelId="{90873C82-9608-42B9-AC7D-C44837A99357}" srcId="{B42889EF-F850-47B3-A830-5A79DB4E6756}" destId="{B6BA6933-48ED-4E54-886E-4FF8002EDE3D}" srcOrd="2" destOrd="0" parTransId="{E00D4D1C-BFE2-45C2-9ED2-24FDC3FBCDD5}" sibTransId="{0A168CC2-CFBC-4EFB-A337-E23DF56F46B8}"/>
    <dgm:cxn modelId="{54DE6F87-ECD8-48A2-9101-2EC9772BC820}" srcId="{B42889EF-F850-47B3-A830-5A79DB4E6756}" destId="{D75A9198-4D41-4AD3-A2B5-23F752C7907E}" srcOrd="1" destOrd="0" parTransId="{0A20989D-C878-415D-AE5F-3F65B19E6DC6}" sibTransId="{179B7BC0-8916-4360-B6A3-C2AC5DB56618}"/>
    <dgm:cxn modelId="{AFE19089-DB25-4BD1-9F9E-9A7F48CADF07}" type="presOf" srcId="{B6BA6933-48ED-4E54-886E-4FF8002EDE3D}" destId="{2F0C24AF-75F4-470C-8FDF-9F830E95E278}" srcOrd="0" destOrd="0" presId="urn:microsoft.com/office/officeart/2005/8/layout/default"/>
    <dgm:cxn modelId="{42B6CF94-3414-41F7-8AD7-F7DE91421EF2}" type="presOf" srcId="{D75A9198-4D41-4AD3-A2B5-23F752C7907E}" destId="{1BC806EC-DC41-4E31-850E-B5907974E516}" srcOrd="0" destOrd="0" presId="urn:microsoft.com/office/officeart/2005/8/layout/default"/>
    <dgm:cxn modelId="{29B35DD7-E055-4A08-8062-933EEAF38B2E}" type="presOf" srcId="{B42889EF-F850-47B3-A830-5A79DB4E6756}" destId="{9E25181B-458B-4882-A244-AA739E085FBB}" srcOrd="0" destOrd="0" presId="urn:microsoft.com/office/officeart/2005/8/layout/default"/>
    <dgm:cxn modelId="{1646585A-141A-4CFF-A9DA-84178D9C0B05}" type="presParOf" srcId="{9E25181B-458B-4882-A244-AA739E085FBB}" destId="{6B134B8C-0503-4FB3-B7A6-0914AECD2DC5}" srcOrd="0" destOrd="0" presId="urn:microsoft.com/office/officeart/2005/8/layout/default"/>
    <dgm:cxn modelId="{AC9AA1D7-727C-4A31-9942-9262EA9EA881}" type="presParOf" srcId="{9E25181B-458B-4882-A244-AA739E085FBB}" destId="{E81651FC-D3B7-4E2F-A987-4BDE930C5BA0}" srcOrd="1" destOrd="0" presId="urn:microsoft.com/office/officeart/2005/8/layout/default"/>
    <dgm:cxn modelId="{C8401CD3-47D8-48B2-916B-77FDFBD2A525}" type="presParOf" srcId="{9E25181B-458B-4882-A244-AA739E085FBB}" destId="{1BC806EC-DC41-4E31-850E-B5907974E516}" srcOrd="2" destOrd="0" presId="urn:microsoft.com/office/officeart/2005/8/layout/default"/>
    <dgm:cxn modelId="{8B683BDA-1A88-4B38-A737-D80786223389}" type="presParOf" srcId="{9E25181B-458B-4882-A244-AA739E085FBB}" destId="{EFA6E108-A2DF-4754-887A-269DA103B9D1}" srcOrd="3" destOrd="0" presId="urn:microsoft.com/office/officeart/2005/8/layout/default"/>
    <dgm:cxn modelId="{0EDD9671-7ACF-42D0-ABAC-DCB4CCA97826}" type="presParOf" srcId="{9E25181B-458B-4882-A244-AA739E085FBB}" destId="{2F0C24AF-75F4-470C-8FDF-9F830E95E278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4DB9CF-544D-4174-974E-5D8783A5BB1C}">
      <dsp:nvSpPr>
        <dsp:cNvPr id="0" name=""/>
        <dsp:cNvSpPr/>
      </dsp:nvSpPr>
      <dsp:spPr>
        <a:xfrm>
          <a:off x="5670" y="359099"/>
          <a:ext cx="3224654" cy="2040361"/>
        </a:xfrm>
        <a:prstGeom prst="rect">
          <a:avLst/>
        </a:prstGeom>
        <a:solidFill>
          <a:srgbClr val="FFCC99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3200" kern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県内エイズ拠点病院同士が課題を共有</a:t>
          </a:r>
        </a:p>
      </dsp:txBody>
      <dsp:txXfrm>
        <a:off x="5670" y="359099"/>
        <a:ext cx="3224654" cy="2040361"/>
      </dsp:txXfrm>
    </dsp:sp>
    <dsp:sp modelId="{8AB6E2AC-1191-456F-B431-FDFB6508FB44}">
      <dsp:nvSpPr>
        <dsp:cNvPr id="0" name=""/>
        <dsp:cNvSpPr/>
      </dsp:nvSpPr>
      <dsp:spPr>
        <a:xfrm>
          <a:off x="3570385" y="359099"/>
          <a:ext cx="3133416" cy="2040361"/>
        </a:xfrm>
        <a:prstGeom prst="rect">
          <a:avLst/>
        </a:prstGeom>
        <a:solidFill>
          <a:srgbClr val="FFCC99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3200" kern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エイズ拠点病院と自治体が現場の課題を共有</a:t>
          </a:r>
        </a:p>
      </dsp:txBody>
      <dsp:txXfrm>
        <a:off x="3570385" y="359099"/>
        <a:ext cx="3133416" cy="2040361"/>
      </dsp:txXfrm>
    </dsp:sp>
    <dsp:sp modelId="{22341C0F-AAEC-42BF-AD5E-C7DE6F285E3B}">
      <dsp:nvSpPr>
        <dsp:cNvPr id="0" name=""/>
        <dsp:cNvSpPr/>
      </dsp:nvSpPr>
      <dsp:spPr>
        <a:xfrm>
          <a:off x="24305" y="3098619"/>
          <a:ext cx="3145080" cy="2040361"/>
        </a:xfrm>
        <a:prstGeom prst="rect">
          <a:avLst/>
        </a:prstGeom>
        <a:solidFill>
          <a:srgbClr val="FFCC99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3200" kern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地域医療機関に受入れ対応スキルを提供</a:t>
          </a:r>
        </a:p>
      </dsp:txBody>
      <dsp:txXfrm>
        <a:off x="24305" y="3098619"/>
        <a:ext cx="3145080" cy="2040361"/>
      </dsp:txXfrm>
    </dsp:sp>
    <dsp:sp modelId="{3EB283AF-C021-4953-B038-8F04D026BAF0}">
      <dsp:nvSpPr>
        <dsp:cNvPr id="0" name=""/>
        <dsp:cNvSpPr/>
      </dsp:nvSpPr>
      <dsp:spPr>
        <a:xfrm>
          <a:off x="3589361" y="3098619"/>
          <a:ext cx="3015891" cy="2040361"/>
        </a:xfrm>
        <a:prstGeom prst="rect">
          <a:avLst/>
        </a:prstGeom>
        <a:solidFill>
          <a:srgbClr val="FFCC99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3200" kern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常に相談できる体制の構築・維持</a:t>
          </a:r>
        </a:p>
      </dsp:txBody>
      <dsp:txXfrm>
        <a:off x="3589361" y="3098619"/>
        <a:ext cx="3015891" cy="20403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3C75AA-A265-44D4-817B-477E29C97E04}">
      <dsp:nvSpPr>
        <dsp:cNvPr id="0" name=""/>
        <dsp:cNvSpPr/>
      </dsp:nvSpPr>
      <dsp:spPr>
        <a:xfrm>
          <a:off x="16322" y="304688"/>
          <a:ext cx="3513567" cy="628490"/>
        </a:xfrm>
        <a:prstGeom prst="rect">
          <a:avLst/>
        </a:prstGeom>
        <a:solidFill>
          <a:srgbClr val="FF9933"/>
        </a:solidFill>
        <a:ln w="15875" cap="flat" cmpd="sng" algn="ctr">
          <a:solidFill>
            <a:srgbClr val="FF993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①</a:t>
          </a:r>
          <a:r>
            <a:rPr kumimoji="1" lang="en-US" altLang="ja-JP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2024</a:t>
          </a: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年</a:t>
          </a:r>
          <a:r>
            <a:rPr kumimoji="1" lang="en-US" altLang="ja-JP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12</a:t>
          </a: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月</a:t>
          </a:r>
          <a:r>
            <a:rPr kumimoji="1" lang="en-US" altLang="ja-JP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17</a:t>
          </a: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日</a:t>
          </a:r>
        </a:p>
      </dsp:txBody>
      <dsp:txXfrm>
        <a:off x="16322" y="304688"/>
        <a:ext cx="3513567" cy="628490"/>
      </dsp:txXfrm>
    </dsp:sp>
    <dsp:sp modelId="{39B5E4F3-B11B-48AE-A842-D23B9467B297}">
      <dsp:nvSpPr>
        <dsp:cNvPr id="0" name=""/>
        <dsp:cNvSpPr/>
      </dsp:nvSpPr>
      <dsp:spPr>
        <a:xfrm>
          <a:off x="16357" y="998317"/>
          <a:ext cx="3513567" cy="3513600"/>
        </a:xfrm>
        <a:prstGeom prst="rect">
          <a:avLst/>
        </a:prstGeom>
        <a:solidFill>
          <a:srgbClr val="FFCC99">
            <a:alpha val="50196"/>
          </a:srgbClr>
        </a:solidFill>
        <a:ln w="15875" cap="flat" cmpd="sng" algn="ctr">
          <a:solidFill>
            <a:srgbClr val="FF9933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開催スタッフ顔合せ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開催目的の共有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県内ｴｲｽﾞ拠点病院と広島県</a:t>
          </a:r>
          <a:r>
            <a:rPr kumimoji="1" lang="en-US" altLang="ja-JP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/</a:t>
          </a: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広島市</a:t>
          </a:r>
          <a:r>
            <a:rPr kumimoji="1" lang="en-US" altLang="ja-JP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/</a:t>
          </a: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福山市保健所</a:t>
          </a:r>
          <a:r>
            <a:rPr kumimoji="1" lang="en-US" altLang="ja-JP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/</a:t>
          </a: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呉市保健所における、</a:t>
          </a:r>
          <a:r>
            <a:rPr kumimoji="1" lang="en-US" altLang="ja-JP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HIV</a:t>
          </a: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感染症患者の課題と　現状対応を共有</a:t>
          </a:r>
        </a:p>
      </dsp:txBody>
      <dsp:txXfrm>
        <a:off x="16357" y="998317"/>
        <a:ext cx="3513567" cy="3513600"/>
      </dsp:txXfrm>
    </dsp:sp>
    <dsp:sp modelId="{2266AED6-DB87-4B4E-931F-EC9B55FA6BAF}">
      <dsp:nvSpPr>
        <dsp:cNvPr id="0" name=""/>
        <dsp:cNvSpPr/>
      </dsp:nvSpPr>
      <dsp:spPr>
        <a:xfrm>
          <a:off x="4009070" y="291513"/>
          <a:ext cx="3513567" cy="641776"/>
        </a:xfrm>
        <a:prstGeom prst="rect">
          <a:avLst/>
        </a:prstGeom>
        <a:solidFill>
          <a:srgbClr val="FF9933"/>
        </a:solidFill>
        <a:ln w="15875" cap="flat" cmpd="sng" algn="ctr">
          <a:solidFill>
            <a:srgbClr val="FF993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②</a:t>
          </a:r>
          <a:r>
            <a:rPr kumimoji="1" lang="en-US" altLang="ja-JP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2025</a:t>
          </a: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年</a:t>
          </a:r>
          <a:r>
            <a:rPr kumimoji="1" lang="en-US" altLang="ja-JP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5</a:t>
          </a: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月</a:t>
          </a:r>
          <a:r>
            <a:rPr kumimoji="1" lang="en-US" altLang="ja-JP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30</a:t>
          </a: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日</a:t>
          </a:r>
        </a:p>
      </dsp:txBody>
      <dsp:txXfrm>
        <a:off x="4009070" y="291513"/>
        <a:ext cx="3513567" cy="641776"/>
      </dsp:txXfrm>
    </dsp:sp>
    <dsp:sp modelId="{2A9220B8-5ADE-494F-B87B-8F37FFF45F4E}">
      <dsp:nvSpPr>
        <dsp:cNvPr id="0" name=""/>
        <dsp:cNvSpPr/>
      </dsp:nvSpPr>
      <dsp:spPr>
        <a:xfrm>
          <a:off x="4009070" y="981519"/>
          <a:ext cx="3513567" cy="3513600"/>
        </a:xfrm>
        <a:prstGeom prst="rect">
          <a:avLst/>
        </a:prstGeom>
        <a:solidFill>
          <a:srgbClr val="FFCC99">
            <a:alpha val="50196"/>
          </a:srgbClr>
        </a:solidFill>
        <a:ln w="15875" cap="flat" cmpd="sng" algn="ctr">
          <a:solidFill>
            <a:srgbClr val="FF9933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共催・後援要請　　  ➡各種</a:t>
          </a:r>
          <a:r>
            <a:rPr kumimoji="1" lang="en-US" altLang="ja-JP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SW</a:t>
          </a: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職能団体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広報要請　　　　　　　➡広島県病院協会、　　各エイズ拠点病院の日頃の地域連携病院、広島県ｴｲｽﾞ対策推進会議</a:t>
          </a:r>
        </a:p>
      </dsp:txBody>
      <dsp:txXfrm>
        <a:off x="4009070" y="981519"/>
        <a:ext cx="3513567" cy="3513600"/>
      </dsp:txXfrm>
    </dsp:sp>
    <dsp:sp modelId="{ABC93319-43D0-4BA9-8FDD-085DDA6EC0E6}">
      <dsp:nvSpPr>
        <dsp:cNvPr id="0" name=""/>
        <dsp:cNvSpPr/>
      </dsp:nvSpPr>
      <dsp:spPr>
        <a:xfrm>
          <a:off x="7990750" y="295463"/>
          <a:ext cx="3513567" cy="638977"/>
        </a:xfrm>
        <a:prstGeom prst="rect">
          <a:avLst/>
        </a:prstGeom>
        <a:solidFill>
          <a:srgbClr val="FF9933"/>
        </a:solidFill>
        <a:ln w="15875" cap="flat" cmpd="sng" algn="ctr">
          <a:solidFill>
            <a:srgbClr val="FF993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③</a:t>
          </a:r>
          <a:r>
            <a:rPr kumimoji="1" lang="en-US" altLang="ja-JP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2025</a:t>
          </a: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年</a:t>
          </a:r>
          <a:r>
            <a:rPr kumimoji="1" lang="en-US" altLang="ja-JP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8</a:t>
          </a: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月</a:t>
          </a:r>
          <a:r>
            <a:rPr kumimoji="1" lang="en-US" altLang="ja-JP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8</a:t>
          </a: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日</a:t>
          </a:r>
        </a:p>
      </dsp:txBody>
      <dsp:txXfrm>
        <a:off x="7990750" y="295463"/>
        <a:ext cx="3513567" cy="638977"/>
      </dsp:txXfrm>
    </dsp:sp>
    <dsp:sp modelId="{9A25C497-C133-45C3-9819-0C6963793C4D}">
      <dsp:nvSpPr>
        <dsp:cNvPr id="0" name=""/>
        <dsp:cNvSpPr/>
      </dsp:nvSpPr>
      <dsp:spPr>
        <a:xfrm>
          <a:off x="7990750" y="981910"/>
          <a:ext cx="3513567" cy="3513600"/>
        </a:xfrm>
        <a:prstGeom prst="rect">
          <a:avLst/>
        </a:prstGeom>
        <a:solidFill>
          <a:srgbClr val="FFCC99">
            <a:alpha val="50196"/>
          </a:srgbClr>
        </a:solidFill>
        <a:ln w="15875" cap="flat" cmpd="sng" algn="ctr">
          <a:solidFill>
            <a:srgbClr val="FF9933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事例発表病院決定  ➡ｴｲｽﾞ拠点</a:t>
          </a:r>
          <a:r>
            <a:rPr kumimoji="1" lang="en-US" altLang="ja-JP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&amp;</a:t>
          </a: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非拠点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ｽﾀｯﾌの役割決め（検討会時のﾌｧｼﾘﾃｰﾀｰ</a:t>
          </a:r>
          <a:r>
            <a:rPr kumimoji="1" lang="en-US" altLang="ja-JP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,</a:t>
          </a: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司会</a:t>
          </a:r>
          <a:r>
            <a:rPr kumimoji="1" lang="en-US" altLang="ja-JP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,</a:t>
          </a: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会場設営）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ＨＩＶ相談先一覧作成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500" kern="1200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参加実施後のｱﾝｹｰﾄ作成</a:t>
          </a:r>
        </a:p>
      </dsp:txBody>
      <dsp:txXfrm>
        <a:off x="7990750" y="981910"/>
        <a:ext cx="3513567" cy="35136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134B8C-0503-4FB3-B7A6-0914AECD2DC5}">
      <dsp:nvSpPr>
        <dsp:cNvPr id="0" name=""/>
        <dsp:cNvSpPr/>
      </dsp:nvSpPr>
      <dsp:spPr>
        <a:xfrm>
          <a:off x="305513" y="0"/>
          <a:ext cx="2953683" cy="2275717"/>
        </a:xfrm>
        <a:prstGeom prst="rect">
          <a:avLst/>
        </a:prstGeom>
        <a:solidFill>
          <a:srgbClr val="FFCC99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3500" kern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日頃の連携</a:t>
          </a:r>
        </a:p>
      </dsp:txBody>
      <dsp:txXfrm>
        <a:off x="305513" y="0"/>
        <a:ext cx="2953683" cy="2275717"/>
      </dsp:txXfrm>
    </dsp:sp>
    <dsp:sp modelId="{1BC806EC-DC41-4E31-850E-B5907974E516}">
      <dsp:nvSpPr>
        <dsp:cNvPr id="0" name=""/>
        <dsp:cNvSpPr/>
      </dsp:nvSpPr>
      <dsp:spPr>
        <a:xfrm>
          <a:off x="3479955" y="0"/>
          <a:ext cx="3044215" cy="2275717"/>
        </a:xfrm>
        <a:prstGeom prst="rect">
          <a:avLst/>
        </a:prstGeom>
        <a:solidFill>
          <a:srgbClr val="FFCC99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3500" kern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意識変容で　組織を動かす</a:t>
          </a:r>
          <a:r>
            <a:rPr kumimoji="1" lang="ja-JP" altLang="en-US" sz="4000" kern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　</a:t>
          </a:r>
        </a:p>
      </dsp:txBody>
      <dsp:txXfrm>
        <a:off x="3479955" y="0"/>
        <a:ext cx="3044215" cy="2275717"/>
      </dsp:txXfrm>
    </dsp:sp>
    <dsp:sp modelId="{2F0C24AF-75F4-470C-8FDF-9F830E95E278}">
      <dsp:nvSpPr>
        <dsp:cNvPr id="0" name=""/>
        <dsp:cNvSpPr/>
      </dsp:nvSpPr>
      <dsp:spPr>
        <a:xfrm>
          <a:off x="1689378" y="2455305"/>
          <a:ext cx="3052694" cy="2015095"/>
        </a:xfrm>
        <a:prstGeom prst="rect">
          <a:avLst/>
        </a:prstGeom>
        <a:solidFill>
          <a:srgbClr val="FFCC99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3500" kern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HIV</a:t>
          </a:r>
          <a:r>
            <a:rPr kumimoji="1" lang="ja-JP" altLang="en-US" sz="3500" kern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rPr>
            <a:t>感染症の知識提供</a:t>
          </a:r>
        </a:p>
      </dsp:txBody>
      <dsp:txXfrm>
        <a:off x="1689378" y="2455305"/>
        <a:ext cx="3052694" cy="20150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3C7A3E0A-C2C2-4F37-B548-23D9E7157D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5403EF-36E0-4700-A963-9A3F092FF2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D167C7F-FA71-4FBC-BEEF-CA0E13D14DC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BD34D66-B684-42DA-9F1C-DFAE91D8A9C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2B1E0C-41D0-4979-A5C2-67BAAF3BD1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642786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115538-CA7B-4886-8994-C9B2A394D6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12592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15538-CA7B-4886-8994-C9B2A394D638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16790E9-EC72-41F1-82DE-92B690D1769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153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15538-CA7B-4886-8994-C9B2A394D638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08227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115538-CA7B-4886-8994-C9B2A394D638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BB6B7D8-5DD6-453C-A922-ED3B9EC1D8E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62250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15538-CA7B-4886-8994-C9B2A394D638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52060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15538-CA7B-4886-8994-C9B2A394D638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D0A6829-D551-43A2-BCF1-E699E8358FB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0830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15538-CA7B-4886-8994-C9B2A394D638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38989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15538-CA7B-4886-8994-C9B2A394D638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28351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15538-CA7B-4886-8994-C9B2A394D638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50908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15538-CA7B-4886-8994-C9B2A394D638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26875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15538-CA7B-4886-8994-C9B2A394D638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0415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15538-CA7B-4886-8994-C9B2A394D638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618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15538-CA7B-4886-8994-C9B2A394D638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552F340-210C-43A0-81DE-AF352C21AE8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350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7D37C-28F3-191B-DDC3-4138322AB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27459C5-46FF-21EE-4891-F4E16F22EA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99F5BAD-348A-FED1-BB88-1995B8FD25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46994BD-D9F5-DF53-1FE7-FC0D25397F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15538-CA7B-4886-8994-C9B2A394D638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E379C9-E4B8-45B5-8D27-CC90C8506DE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78589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15538-CA7B-4886-8994-C9B2A394D638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ED1593A-72DE-4D8C-90F2-C4BBBF33031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3718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15538-CA7B-4886-8994-C9B2A394D638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6CF8449-D396-4656-B18C-CCDE506B5DA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8604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15538-CA7B-4886-8994-C9B2A394D638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7BA4EA-EEE0-422C-B0F7-6AB78A0D082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9005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15538-CA7B-4886-8994-C9B2A394D638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2BDB95-7BBD-411E-B303-F64E23EDE61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5271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115538-CA7B-4886-8994-C9B2A394D638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E185C41-9BF0-4D36-807C-1A56022425A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07659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15538-CA7B-4886-8994-C9B2A394D638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2168589-C50C-4E65-AD91-ED7E80C1F7B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5455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87AB-0DF8-4265-B3CA-834ABAAC5FA7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8975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C70FF-049B-4838-BD63-C55014C2DBAC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025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4DE29-830C-43D2-BA78-925C73D518EF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187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87AB-0DF8-4265-B3CA-834ABAAC5FA7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234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AAD5-1318-4895-8DC0-7E7A60337445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6226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3FF4A-A14E-41E6-B900-CDC5E17B4C64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8687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AA9EF-ED11-4FC7-A756-26199C484779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246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50F30-1CEA-439B-AA32-20D2193210BA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7604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0CEA-46BC-47AA-A5F0-C81B1415E451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36193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23541-CBF9-4BE9-858F-B9524C6321D1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15770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9EEDA8F-21B8-4B94-AA7E-4A89C4778625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4740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AAD5-1318-4895-8DC0-7E7A60337445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80064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AA9F-9EE4-4E89-B985-21C318EC5F1D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66947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C70FF-049B-4838-BD63-C55014C2DBAC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473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4DE29-830C-43D2-BA78-925C73D518EF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1380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3FF4A-A14E-41E6-B900-CDC5E17B4C64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3720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AA9EF-ED11-4FC7-A756-26199C484779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4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50F30-1CEA-439B-AA32-20D2193210BA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0194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0CEA-46BC-47AA-A5F0-C81B1415E451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126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23541-CBF9-4BE9-858F-B9524C6321D1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694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9EEDA8F-21B8-4B94-AA7E-4A89C4778625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1870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AA9F-9EE4-4E89-B985-21C318EC5F1D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2563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6DC154B-F53E-427B-A465-54653B8E2372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6034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6DC154B-F53E-427B-A465-54653B8E2372}" type="datetime1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D638D9A-3DE9-47BB-800B-F358E287E2E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2370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9D5C46-15CB-42E7-ACD1-9E6A64071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1032" y="2152415"/>
            <a:ext cx="10398027" cy="1740537"/>
          </a:xfrm>
        </p:spPr>
        <p:txBody>
          <a:bodyPr>
            <a:normAutofit/>
          </a:bodyPr>
          <a:lstStyle/>
          <a:p>
            <a:r>
              <a:rPr lang="ja-JP" altLang="en-US" sz="6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「ブロック拠点病院での</a:t>
            </a:r>
            <a:br>
              <a:rPr lang="en-US" altLang="ja-JP" sz="6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6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長期療養の支援事例の紹介」</a:t>
            </a:r>
            <a:endParaRPr kumimoji="1" lang="ja-JP" altLang="en-US" sz="6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547C339-8D91-4E2F-B28A-F49714DD9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16534" y="4561129"/>
            <a:ext cx="4995949" cy="1143000"/>
          </a:xfrm>
        </p:spPr>
        <p:txBody>
          <a:bodyPr/>
          <a:lstStyle/>
          <a:p>
            <a:r>
              <a:rPr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広島大学病院　エイズ医療対策室</a:t>
            </a:r>
            <a:endParaRPr lang="en-US" altLang="ja-JP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ソーシャルワーカー　浦島・重信</a:t>
            </a:r>
          </a:p>
        </p:txBody>
      </p:sp>
    </p:spTree>
    <p:extLst>
      <p:ext uri="{BB962C8B-B14F-4D97-AF65-F5344CB8AC3E}">
        <p14:creationId xmlns:p14="http://schemas.microsoft.com/office/powerpoint/2010/main" val="3234900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F7CAFF-5E75-76E7-D579-AAA6D2521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21487428-D904-0418-10DC-7F088A5047AB}"/>
              </a:ext>
            </a:extLst>
          </p:cNvPr>
          <p:cNvSpPr txBox="1">
            <a:spLocks/>
          </p:cNvSpPr>
          <p:nvPr/>
        </p:nvSpPr>
        <p:spPr>
          <a:xfrm>
            <a:off x="407504" y="1865590"/>
            <a:ext cx="11426942" cy="4245577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marR="0" lvl="0" indent="-91440" algn="l" defTabSz="914400" rtl="0" eaLnBrk="1" fontAlgn="auto" latinLnBrk="0" hangingPunct="1">
              <a:lnSpc>
                <a:spcPts val="4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u"/>
              <a:tabLst/>
              <a:defRPr/>
            </a:pPr>
            <a:r>
              <a:rPr kumimoji="1" lang="ja-JP" alt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広島県内の５つの全エイズ治療拠点病院（ブロック・中核・拠点）</a:t>
            </a:r>
            <a:endParaRPr kumimoji="1" lang="en-US" altLang="ja-JP" sz="2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1" lang="ja-JP" alt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kumimoji="1" lang="en-US" altLang="ja-JP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&lt;</a:t>
            </a:r>
            <a:r>
              <a:rPr kumimoji="1" lang="ja-JP" alt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地域連携室のソーシャルワーカー＆看護師</a:t>
            </a:r>
            <a:r>
              <a:rPr kumimoji="1" lang="en-US" altLang="ja-JP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&gt;</a:t>
            </a:r>
          </a:p>
          <a:p>
            <a:pPr marL="91440" marR="0" lvl="0" indent="-91440" algn="l" defTabSz="914400" rtl="0" eaLnBrk="1" fontAlgn="auto" latinLnBrk="0" hangingPunct="1">
              <a:lnSpc>
                <a:spcPts val="4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u"/>
              <a:tabLst/>
              <a:defRPr/>
            </a:pPr>
            <a:r>
              <a:rPr kumimoji="1" lang="ja-JP" alt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広島県：健康福祉局 感染症管理グループ（県</a:t>
            </a:r>
            <a:r>
              <a:rPr kumimoji="1" lang="en-US" altLang="ja-JP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</a:t>
            </a:r>
            <a:r>
              <a:rPr kumimoji="1" lang="ja-JP" alt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事業担当）</a:t>
            </a:r>
            <a:endParaRPr kumimoji="1" lang="en-US" altLang="ja-JP" sz="2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ts val="4000"/>
              </a:lnSpc>
              <a:buClr>
                <a:srgbClr val="99CB38"/>
              </a:buClr>
              <a:buFont typeface="Wingdings" panose="05000000000000000000" pitchFamily="2" charset="2"/>
              <a:buChar char="u"/>
              <a:defRPr/>
            </a:pPr>
            <a:r>
              <a:rPr kumimoji="1" lang="ja-JP" alt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広島市：</a:t>
            </a:r>
            <a:r>
              <a:rPr lang="zh-TW" altLang="en-US" sz="29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健康福祉局健康推進課</a:t>
            </a:r>
            <a:r>
              <a:rPr kumimoji="1" lang="ja-JP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（市内</a:t>
            </a:r>
            <a:r>
              <a:rPr kumimoji="1" lang="en-US" altLang="ja-JP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kumimoji="1" lang="ja-JP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区保健ｾﾝﾀｰ</a:t>
            </a:r>
            <a:r>
              <a:rPr kumimoji="1" lang="en-US" altLang="ja-JP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</a:t>
            </a:r>
            <a:r>
              <a:rPr kumimoji="1" lang="ja-JP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検査管轄・</a:t>
            </a:r>
            <a:r>
              <a:rPr kumimoji="1" lang="en-US" altLang="ja-JP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</a:t>
            </a:r>
            <a:r>
              <a:rPr kumimoji="1" lang="ja-JP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検査啓発）　</a:t>
            </a:r>
            <a:endParaRPr kumimoji="1" lang="en-US" altLang="ja-JP" sz="2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1440" marR="0" lvl="0" indent="-91440" algn="l" defTabSz="914400" rtl="0" eaLnBrk="1" fontAlgn="auto" latinLnBrk="0" hangingPunct="1">
              <a:lnSpc>
                <a:spcPts val="4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u"/>
              <a:tabLst/>
              <a:defRPr/>
            </a:pPr>
            <a:r>
              <a:rPr kumimoji="1" lang="ja-JP" alt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福山市保健所：保健予防課 保健師（</a:t>
            </a:r>
            <a:r>
              <a:rPr kumimoji="1" lang="en-US" altLang="ja-JP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</a:t>
            </a:r>
            <a:r>
              <a:rPr kumimoji="1" lang="ja-JP" alt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検査啓発・検査業務担当）</a:t>
            </a:r>
            <a:endParaRPr kumimoji="1" lang="en-US" altLang="ja-JP" sz="2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1440" marR="0" lvl="0" indent="-91440" algn="l" defTabSz="914400" rtl="0" eaLnBrk="1" fontAlgn="auto" latinLnBrk="0" hangingPunct="1">
              <a:lnSpc>
                <a:spcPts val="4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u"/>
              <a:tabLst/>
              <a:defRPr/>
            </a:pPr>
            <a:r>
              <a:rPr kumimoji="1" lang="ja-JP" alt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呉市（保健所）：地域保健課 保健師（</a:t>
            </a:r>
            <a:r>
              <a:rPr kumimoji="1" lang="en-US" altLang="ja-JP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</a:t>
            </a:r>
            <a:r>
              <a:rPr kumimoji="1" lang="ja-JP" alt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検査業務担当）</a:t>
            </a:r>
            <a:endParaRPr kumimoji="1" lang="en-US" altLang="ja-JP" sz="2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40CAA2AE-62CA-9C60-288F-9B63FC70F575}"/>
              </a:ext>
            </a:extLst>
          </p:cNvPr>
          <p:cNvGrpSpPr/>
          <p:nvPr/>
        </p:nvGrpSpPr>
        <p:grpSpPr>
          <a:xfrm>
            <a:off x="766916" y="625920"/>
            <a:ext cx="10777383" cy="657380"/>
            <a:chOff x="379828" y="411765"/>
            <a:chExt cx="11164471" cy="657380"/>
          </a:xfrm>
        </p:grpSpPr>
        <p:sp>
          <p:nvSpPr>
            <p:cNvPr id="9" name="タイトル 1">
              <a:extLst>
                <a:ext uri="{FF2B5EF4-FFF2-40B4-BE49-F238E27FC236}">
                  <a16:creationId xmlns:a16="http://schemas.microsoft.com/office/drawing/2014/main" id="{8CEEBA9B-D920-7127-D365-A02F661D6A4D}"/>
                </a:ext>
              </a:extLst>
            </p:cNvPr>
            <p:cNvSpPr txBox="1">
              <a:spLocks/>
            </p:cNvSpPr>
            <p:nvPr/>
          </p:nvSpPr>
          <p:spPr>
            <a:xfrm>
              <a:off x="1012824" y="411765"/>
              <a:ext cx="10531475" cy="495142"/>
            </a:xfrm>
            <a:prstGeom prst="rect">
              <a:avLst/>
            </a:prstGeom>
          </p:spPr>
          <p:txBody>
            <a:bodyPr/>
            <a:lstStyle>
              <a:lvl1pPr algn="l" defTabSz="914400" rtl="0" eaLnBrk="1" latinLnBrk="0" hangingPunct="1">
                <a:lnSpc>
                  <a:spcPct val="85000"/>
                </a:lnSpc>
                <a:spcBef>
                  <a:spcPct val="0"/>
                </a:spcBef>
                <a:buNone/>
                <a:defRPr kumimoji="1" sz="4800" kern="1200" spc="-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600" b="0" i="0" u="none" strike="noStrike" kern="1200" cap="none" spc="-5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会の開催準備スタッフ（主催）</a:t>
              </a: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5D306984-27BD-B46B-E504-F2A2519D9365}"/>
                </a:ext>
              </a:extLst>
            </p:cNvPr>
            <p:cNvSpPr/>
            <p:nvPr/>
          </p:nvSpPr>
          <p:spPr>
            <a:xfrm>
              <a:off x="379828" y="471420"/>
              <a:ext cx="520504" cy="59772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B954DCC8-21A6-C8F1-3EB6-2C3098F23A23}"/>
                </a:ext>
              </a:extLst>
            </p:cNvPr>
            <p:cNvCxnSpPr/>
            <p:nvPr/>
          </p:nvCxnSpPr>
          <p:spPr>
            <a:xfrm>
              <a:off x="900332" y="1061427"/>
              <a:ext cx="1039133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スライド番号プレースホルダー 3">
            <a:extLst>
              <a:ext uri="{FF2B5EF4-FFF2-40B4-BE49-F238E27FC236}">
                <a16:creationId xmlns:a16="http://schemas.microsoft.com/office/drawing/2014/main" id="{C48ED5D9-D86A-22A4-B2A2-C86B2C48D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2421" y="6492875"/>
            <a:ext cx="1312025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638D9A-3DE9-47BB-800B-F358E287E2E8}" type="slidenum">
              <a: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4276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29373-F1CB-074C-5B4A-C9D84A46F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F29815FF-8D32-AC64-DAF5-1E9EFC6C0647}"/>
              </a:ext>
            </a:extLst>
          </p:cNvPr>
          <p:cNvGrpSpPr/>
          <p:nvPr/>
        </p:nvGrpSpPr>
        <p:grpSpPr>
          <a:xfrm>
            <a:off x="766916" y="635859"/>
            <a:ext cx="10777383" cy="647441"/>
            <a:chOff x="379828" y="421704"/>
            <a:chExt cx="11164471" cy="647441"/>
          </a:xfrm>
        </p:grpSpPr>
        <p:sp>
          <p:nvSpPr>
            <p:cNvPr id="9" name="タイトル 1">
              <a:extLst>
                <a:ext uri="{FF2B5EF4-FFF2-40B4-BE49-F238E27FC236}">
                  <a16:creationId xmlns:a16="http://schemas.microsoft.com/office/drawing/2014/main" id="{A2BCED25-D350-ACB4-3455-2901C8A6DDD0}"/>
                </a:ext>
              </a:extLst>
            </p:cNvPr>
            <p:cNvSpPr txBox="1">
              <a:spLocks/>
            </p:cNvSpPr>
            <p:nvPr/>
          </p:nvSpPr>
          <p:spPr>
            <a:xfrm>
              <a:off x="1012824" y="421704"/>
              <a:ext cx="10531475" cy="495142"/>
            </a:xfrm>
            <a:prstGeom prst="rect">
              <a:avLst/>
            </a:prstGeom>
          </p:spPr>
          <p:txBody>
            <a:bodyPr/>
            <a:lstStyle>
              <a:lvl1pPr algn="l" defTabSz="914400" rtl="0" eaLnBrk="1" latinLnBrk="0" hangingPunct="1">
                <a:lnSpc>
                  <a:spcPct val="85000"/>
                </a:lnSpc>
                <a:spcBef>
                  <a:spcPct val="0"/>
                </a:spcBef>
                <a:buNone/>
                <a:defRPr kumimoji="1" sz="4800" kern="1200" spc="-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600" b="0" i="0" u="none" strike="noStrike" kern="1200" cap="none" spc="-5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ワーキンググループ開催（実地開催）</a:t>
              </a: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03184605-ACAC-65AD-A0E6-56B2552A0854}"/>
                </a:ext>
              </a:extLst>
            </p:cNvPr>
            <p:cNvSpPr/>
            <p:nvPr/>
          </p:nvSpPr>
          <p:spPr>
            <a:xfrm>
              <a:off x="379828" y="471420"/>
              <a:ext cx="520504" cy="59772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ED6064B0-3CBA-7A12-FCE6-1FBDAAD5F9B6}"/>
                </a:ext>
              </a:extLst>
            </p:cNvPr>
            <p:cNvCxnSpPr/>
            <p:nvPr/>
          </p:nvCxnSpPr>
          <p:spPr>
            <a:xfrm>
              <a:off x="900332" y="1061427"/>
              <a:ext cx="1039133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" name="図表 2">
            <a:extLst>
              <a:ext uri="{FF2B5EF4-FFF2-40B4-BE49-F238E27FC236}">
                <a16:creationId xmlns:a16="http://schemas.microsoft.com/office/drawing/2014/main" id="{8D6F8C0A-AC44-A45B-B3AD-0FD4773EB7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3335331"/>
              </p:ext>
            </p:extLst>
          </p:nvPr>
        </p:nvGraphicFramePr>
        <p:xfrm>
          <a:off x="330146" y="1485955"/>
          <a:ext cx="11531708" cy="4829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スライド番号プレースホルダー 3">
            <a:extLst>
              <a:ext uri="{FF2B5EF4-FFF2-40B4-BE49-F238E27FC236}">
                <a16:creationId xmlns:a16="http://schemas.microsoft.com/office/drawing/2014/main" id="{B9FAAF53-4EAB-971D-85EB-9E072F887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2421" y="6492875"/>
            <a:ext cx="1312025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638D9A-3DE9-47BB-800B-F358E287E2E8}" type="slidenum">
              <a: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5462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CBA31-BF10-3035-EE41-38B320192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D557DE12-C096-4075-6AB4-C61A6F9B64C1}"/>
              </a:ext>
            </a:extLst>
          </p:cNvPr>
          <p:cNvSpPr txBox="1">
            <a:spLocks/>
          </p:cNvSpPr>
          <p:nvPr/>
        </p:nvSpPr>
        <p:spPr>
          <a:xfrm>
            <a:off x="1030694" y="1721009"/>
            <a:ext cx="10683076" cy="3861410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u"/>
              <a:tabLst/>
              <a:defRPr/>
            </a:pPr>
            <a:r>
              <a:rPr kumimoji="1" lang="en-US" altLang="ja-JP" sz="30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HIV/AIDS</a:t>
            </a:r>
            <a:r>
              <a:rPr kumimoji="1" lang="ja-JP" altLang="en-US" sz="30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疾患患者の受入れ実践報告（</a:t>
            </a:r>
            <a:r>
              <a:rPr kumimoji="1" lang="en-US" altLang="ja-JP" sz="30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2</a:t>
            </a:r>
            <a:r>
              <a:rPr kumimoji="1" lang="ja-JP" altLang="en-US" sz="30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事例）</a:t>
            </a:r>
            <a:endParaRPr kumimoji="1" lang="en-US" altLang="ja-JP" sz="300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None/>
              <a:tabLst/>
              <a:defRPr/>
            </a:pP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・エイズ拠点から非エイズ拠点病院への転院調整実践</a:t>
            </a:r>
            <a:endParaRPr kumimoji="1" lang="en-US" altLang="ja-JP" sz="300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u"/>
              <a:tabLst/>
              <a:defRPr/>
            </a:pPr>
            <a:r>
              <a:rPr lang="en-US" altLang="ja-JP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</a:t>
            </a: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陽性当事者による問題提起</a:t>
            </a:r>
            <a:endParaRPr lang="en-US" altLang="ja-JP" sz="30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u"/>
              <a:tabLst/>
              <a:defRPr/>
            </a:pP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問題解決に向けたグループでの検討会＆発表　</a:t>
            </a:r>
            <a:endParaRPr lang="en-US" altLang="ja-JP" sz="30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None/>
              <a:tabLst/>
              <a:defRPr/>
            </a:pP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en-US" altLang="ja-JP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検討課題</a:t>
            </a:r>
            <a:r>
              <a:rPr lang="en-US" altLang="ja-JP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①自院で患者を受け入れる際の課題と対策</a:t>
            </a:r>
            <a:endParaRPr lang="en-US" altLang="ja-JP" sz="30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None/>
              <a:tabLst/>
              <a:defRPr/>
            </a:pP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 　②地域で</a:t>
            </a:r>
            <a:r>
              <a:rPr lang="en-US" altLang="ja-JP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</a:t>
            </a: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陽性者が安心して暮らすには</a:t>
            </a:r>
            <a:endParaRPr lang="en-US" altLang="ja-JP" sz="30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DA92F635-936B-8279-A3E2-8848355E50E9}"/>
              </a:ext>
            </a:extLst>
          </p:cNvPr>
          <p:cNvGrpSpPr/>
          <p:nvPr/>
        </p:nvGrpSpPr>
        <p:grpSpPr>
          <a:xfrm>
            <a:off x="766916" y="635859"/>
            <a:ext cx="10946853" cy="647441"/>
            <a:chOff x="379828" y="421704"/>
            <a:chExt cx="11340028" cy="647441"/>
          </a:xfrm>
        </p:grpSpPr>
        <p:sp>
          <p:nvSpPr>
            <p:cNvPr id="9" name="タイトル 1">
              <a:extLst>
                <a:ext uri="{FF2B5EF4-FFF2-40B4-BE49-F238E27FC236}">
                  <a16:creationId xmlns:a16="http://schemas.microsoft.com/office/drawing/2014/main" id="{1463A2C2-ACD5-0713-15BA-850BB23C5028}"/>
                </a:ext>
              </a:extLst>
            </p:cNvPr>
            <p:cNvSpPr txBox="1">
              <a:spLocks/>
            </p:cNvSpPr>
            <p:nvPr/>
          </p:nvSpPr>
          <p:spPr>
            <a:xfrm>
              <a:off x="1012823" y="421704"/>
              <a:ext cx="10707033" cy="495142"/>
            </a:xfrm>
            <a:prstGeom prst="rect">
              <a:avLst/>
            </a:prstGeom>
          </p:spPr>
          <p:txBody>
            <a:bodyPr/>
            <a:lstStyle>
              <a:lvl1pPr algn="l" defTabSz="914400" rtl="0" eaLnBrk="1" latinLnBrk="0" hangingPunct="1">
                <a:lnSpc>
                  <a:spcPct val="85000"/>
                </a:lnSpc>
                <a:spcBef>
                  <a:spcPct val="0"/>
                </a:spcBef>
                <a:buNone/>
                <a:defRPr kumimoji="1" sz="4800" kern="1200" spc="-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46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プログラム　　 </a:t>
              </a:r>
              <a:r>
                <a:rPr lang="ja-JP" altLang="en-US" sz="24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開催日：</a:t>
              </a:r>
              <a:r>
                <a:rPr lang="en-US" altLang="ja-JP" sz="24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2025</a:t>
              </a:r>
              <a:r>
                <a:rPr lang="ja-JP" altLang="en-US" sz="24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年</a:t>
              </a:r>
              <a:r>
                <a:rPr lang="en-US" altLang="ja-JP" sz="24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9</a:t>
              </a:r>
              <a:r>
                <a:rPr lang="ja-JP" altLang="en-US" sz="24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月</a:t>
              </a:r>
              <a:r>
                <a:rPr lang="en-US" altLang="ja-JP" sz="24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26</a:t>
              </a:r>
              <a:r>
                <a:rPr lang="ja-JP" altLang="en-US" sz="24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日</a:t>
              </a:r>
              <a:r>
                <a:rPr lang="en-US" altLang="ja-JP" sz="24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</a:t>
              </a:r>
              <a:r>
                <a:rPr lang="ja-JP" altLang="en-US" sz="24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金</a:t>
              </a:r>
              <a:r>
                <a:rPr lang="en-US" altLang="ja-JP" sz="24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)14</a:t>
              </a:r>
              <a:r>
                <a:rPr lang="ja-JP" altLang="en-US" sz="24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時～</a:t>
              </a:r>
              <a:r>
                <a:rPr lang="en-US" altLang="ja-JP" sz="24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16</a:t>
              </a:r>
              <a:r>
                <a:rPr lang="ja-JP" altLang="en-US" sz="24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時半</a:t>
              </a:r>
              <a:endParaRPr kumimoji="1" lang="ja-JP" altLang="en-US" sz="2400" b="0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91568DF8-3F28-4202-97C6-F9026132F22F}"/>
                </a:ext>
              </a:extLst>
            </p:cNvPr>
            <p:cNvSpPr/>
            <p:nvPr/>
          </p:nvSpPr>
          <p:spPr>
            <a:xfrm>
              <a:off x="379828" y="471420"/>
              <a:ext cx="520504" cy="59772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1CF72A7E-0598-400D-EF32-647DA6C3CBDE}"/>
                </a:ext>
              </a:extLst>
            </p:cNvPr>
            <p:cNvCxnSpPr/>
            <p:nvPr/>
          </p:nvCxnSpPr>
          <p:spPr>
            <a:xfrm>
              <a:off x="900332" y="1061427"/>
              <a:ext cx="1039133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スライド番号プレースホルダー 3">
            <a:extLst>
              <a:ext uri="{FF2B5EF4-FFF2-40B4-BE49-F238E27FC236}">
                <a16:creationId xmlns:a16="http://schemas.microsoft.com/office/drawing/2014/main" id="{A8787BD0-C0A5-768C-B835-0F5893B26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2421" y="6492875"/>
            <a:ext cx="1312025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638D9A-3DE9-47BB-800B-F358E287E2E8}" type="slidenum">
              <a: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7C79B437-3D63-4D51-9165-E5EC0F03719D}"/>
              </a:ext>
            </a:extLst>
          </p:cNvPr>
          <p:cNvSpPr txBox="1">
            <a:spLocks/>
          </p:cNvSpPr>
          <p:nvPr/>
        </p:nvSpPr>
        <p:spPr>
          <a:xfrm>
            <a:off x="595362" y="5726999"/>
            <a:ext cx="11118407" cy="495142"/>
          </a:xfrm>
          <a:prstGeom prst="rect">
            <a:avLst/>
          </a:prstGeom>
          <a:solidFill>
            <a:srgbClr val="FFCC99"/>
          </a:solidFill>
        </p:spPr>
        <p:txBody>
          <a:bodyPr anchor="b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26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None/>
              <a:tabLst/>
              <a:defRPr/>
            </a:pP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＊広島県以外の中国四国ブロックエイズ拠点スタッフは</a:t>
            </a:r>
            <a:r>
              <a:rPr lang="en-US" altLang="ja-JP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WEB</a:t>
            </a: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</a:t>
            </a:r>
            <a:endParaRPr lang="en-US" altLang="ja-JP" sz="30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9661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ADBC10-7167-0657-D44A-D16F50997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B2BCC4C4-DC97-8E39-5F16-C6E89A0C5BFF}"/>
              </a:ext>
            </a:extLst>
          </p:cNvPr>
          <p:cNvSpPr txBox="1">
            <a:spLocks/>
          </p:cNvSpPr>
          <p:nvPr/>
        </p:nvSpPr>
        <p:spPr>
          <a:xfrm>
            <a:off x="1097280" y="1845733"/>
            <a:ext cx="10058400" cy="4245577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endParaRPr kumimoji="1" lang="en-US" altLang="ja-JP" sz="3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6C829E66-05A2-CB3F-29CA-1D1093FD1AF6}"/>
              </a:ext>
            </a:extLst>
          </p:cNvPr>
          <p:cNvGrpSpPr/>
          <p:nvPr/>
        </p:nvGrpSpPr>
        <p:grpSpPr>
          <a:xfrm>
            <a:off x="766916" y="635859"/>
            <a:ext cx="10777383" cy="647441"/>
            <a:chOff x="379828" y="421704"/>
            <a:chExt cx="11164471" cy="647441"/>
          </a:xfrm>
        </p:grpSpPr>
        <p:sp>
          <p:nvSpPr>
            <p:cNvPr id="9" name="タイトル 1">
              <a:extLst>
                <a:ext uri="{FF2B5EF4-FFF2-40B4-BE49-F238E27FC236}">
                  <a16:creationId xmlns:a16="http://schemas.microsoft.com/office/drawing/2014/main" id="{F6D2455C-5BF1-8B47-2AD7-D917D03A4E85}"/>
                </a:ext>
              </a:extLst>
            </p:cNvPr>
            <p:cNvSpPr txBox="1">
              <a:spLocks/>
            </p:cNvSpPr>
            <p:nvPr/>
          </p:nvSpPr>
          <p:spPr>
            <a:xfrm>
              <a:off x="1012824" y="421704"/>
              <a:ext cx="10531475" cy="495142"/>
            </a:xfrm>
            <a:prstGeom prst="rect">
              <a:avLst/>
            </a:prstGeom>
          </p:spPr>
          <p:txBody>
            <a:bodyPr/>
            <a:lstStyle>
              <a:lvl1pPr algn="l" defTabSz="914400" rtl="0" eaLnBrk="1" latinLnBrk="0" hangingPunct="1">
                <a:lnSpc>
                  <a:spcPct val="85000"/>
                </a:lnSpc>
                <a:spcBef>
                  <a:spcPct val="0"/>
                </a:spcBef>
                <a:buNone/>
                <a:defRPr kumimoji="1" sz="4800" kern="1200" spc="-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600" b="0" i="0" u="none" strike="noStrike" kern="1200" cap="none" spc="-5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実践報告（</a:t>
              </a:r>
              <a:r>
                <a:rPr kumimoji="1" lang="en-US" altLang="ja-JP" sz="4600" b="0" i="0" u="none" strike="noStrike" kern="1200" cap="none" spc="-5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2</a:t>
              </a:r>
              <a:r>
                <a:rPr kumimoji="1" lang="ja-JP" altLang="en-US" sz="4600" b="0" i="0" u="none" strike="noStrike" kern="1200" cap="none" spc="-5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事例）</a:t>
              </a: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488CCF26-6B6E-2DBE-ABA3-A6FD5EA817AF}"/>
                </a:ext>
              </a:extLst>
            </p:cNvPr>
            <p:cNvSpPr/>
            <p:nvPr/>
          </p:nvSpPr>
          <p:spPr>
            <a:xfrm>
              <a:off x="379828" y="471420"/>
              <a:ext cx="520504" cy="59772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CD14C50F-AF2B-6576-9617-AA0FB2D3269D}"/>
                </a:ext>
              </a:extLst>
            </p:cNvPr>
            <p:cNvCxnSpPr/>
            <p:nvPr/>
          </p:nvCxnSpPr>
          <p:spPr>
            <a:xfrm>
              <a:off x="900332" y="1061427"/>
              <a:ext cx="1039133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スライド番号プレースホルダー 3">
            <a:extLst>
              <a:ext uri="{FF2B5EF4-FFF2-40B4-BE49-F238E27FC236}">
                <a16:creationId xmlns:a16="http://schemas.microsoft.com/office/drawing/2014/main" id="{909BE932-EE77-1D7E-7B97-F0B5AB614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2421" y="6492875"/>
            <a:ext cx="1312025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638D9A-3DE9-47BB-800B-F358E287E2E8}" type="slidenum">
              <a: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D4E615FA-BBC7-48F4-88FD-0E2B9CF6F965}"/>
              </a:ext>
            </a:extLst>
          </p:cNvPr>
          <p:cNvSpPr txBox="1">
            <a:spLocks/>
          </p:cNvSpPr>
          <p:nvPr/>
        </p:nvSpPr>
        <p:spPr>
          <a:xfrm>
            <a:off x="1189363" y="2703870"/>
            <a:ext cx="10058401" cy="1012693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26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None/>
              <a:tabLst/>
              <a:defRPr/>
            </a:pPr>
            <a:r>
              <a:rPr lang="ja-JP" alt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➡転院先が決まらない。 そこで、</a:t>
            </a:r>
            <a:r>
              <a:rPr lang="en-US" altLang="ja-JP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</a:t>
            </a:r>
            <a:r>
              <a:rPr lang="ja-JP" alt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感染症対応の</a:t>
            </a:r>
            <a:r>
              <a:rPr lang="ja-JP" altLang="en-US" sz="28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経験がある</a:t>
            </a:r>
            <a:endParaRPr lang="en-US" altLang="ja-JP" sz="2800" u="sng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ts val="26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None/>
              <a:tabLst/>
              <a:defRPr/>
            </a:pPr>
            <a:r>
              <a:rPr lang="ja-JP" altLang="en-US" sz="28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</a:t>
            </a:r>
            <a:r>
              <a:rPr lang="ja-JP" altLang="en-US" sz="28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院長で、日頃から連携</a:t>
            </a:r>
            <a:r>
              <a:rPr lang="ja-JP" alt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を取っている医療機関に調整依頼。</a:t>
            </a:r>
            <a:r>
              <a:rPr lang="en-US" altLang="ja-JP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37882375-3160-4AC8-B432-A5DE5CA52F42}"/>
              </a:ext>
            </a:extLst>
          </p:cNvPr>
          <p:cNvSpPr/>
          <p:nvPr/>
        </p:nvSpPr>
        <p:spPr>
          <a:xfrm>
            <a:off x="766916" y="1492424"/>
            <a:ext cx="10533511" cy="1012693"/>
          </a:xfrm>
          <a:prstGeom prst="roundRect">
            <a:avLst>
              <a:gd name="adj" fmla="val 31127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/>
          <a:p>
            <a:pPr lvl="0" defTabSz="914400">
              <a:lnSpc>
                <a:spcPts val="26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defRPr/>
            </a:pPr>
            <a:r>
              <a:rPr kumimoji="1"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</a:t>
            </a:r>
            <a:r>
              <a:rPr lang="en-US" altLang="ja-JP" sz="3000" b="1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HIV/AIDS</a:t>
            </a:r>
            <a:r>
              <a:rPr lang="ja-JP" altLang="en-US" sz="3000" b="1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と併存疾患を抱える患者の、転院調整から</a:t>
            </a:r>
            <a:endParaRPr lang="en-US" altLang="ja-JP" sz="3000" b="1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 defTabSz="914400">
              <a:lnSpc>
                <a:spcPts val="26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defRPr/>
            </a:pPr>
            <a:r>
              <a:rPr lang="ja-JP" altLang="en-US" sz="3000" b="1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考える地域連携</a:t>
            </a:r>
            <a:endParaRPr lang="en-US" altLang="ja-JP" sz="3000" b="1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コンテンツ プレースホルダー 2">
            <a:extLst>
              <a:ext uri="{FF2B5EF4-FFF2-40B4-BE49-F238E27FC236}">
                <a16:creationId xmlns:a16="http://schemas.microsoft.com/office/drawing/2014/main" id="{D01A24EE-D982-4B92-85DD-F0DF4AA32F6A}"/>
              </a:ext>
            </a:extLst>
          </p:cNvPr>
          <p:cNvSpPr txBox="1">
            <a:spLocks/>
          </p:cNvSpPr>
          <p:nvPr/>
        </p:nvSpPr>
        <p:spPr>
          <a:xfrm>
            <a:off x="1189363" y="5218730"/>
            <a:ext cx="10296682" cy="1137416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26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None/>
              <a:tabLst/>
              <a:defRPr/>
            </a:pPr>
            <a:r>
              <a:rPr lang="ja-JP" alt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➡一度は受入れ困難に。 受入れ先</a:t>
            </a:r>
            <a:r>
              <a:rPr lang="ja-JP" altLang="en-US" sz="28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地域連携室の</a:t>
            </a:r>
            <a:r>
              <a:rPr lang="en-US" altLang="ja-JP" sz="28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MSW</a:t>
            </a:r>
            <a:r>
              <a:rPr lang="ja-JP" altLang="en-US" sz="28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が、医師と</a:t>
            </a:r>
            <a:endParaRPr lang="en-US" altLang="ja-JP" sz="2800" u="sng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ts val="26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None/>
              <a:tabLst/>
              <a:defRPr/>
            </a:pPr>
            <a:r>
              <a:rPr lang="ja-JP" altLang="en-US" sz="28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</a:t>
            </a:r>
            <a:r>
              <a:rPr lang="ja-JP" altLang="en-US" sz="28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看護師に再度協議要請</a:t>
            </a:r>
            <a:r>
              <a:rPr lang="ja-JP" altLang="en-US" sz="2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r>
              <a:rPr lang="ja-JP" altLang="en-US" sz="28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en-US" altLang="ja-JP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</a:t>
            </a:r>
            <a:r>
              <a:rPr lang="ja-JP" alt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知識提供の場（</a:t>
            </a:r>
            <a:r>
              <a:rPr lang="ja-JP" altLang="en-US" sz="28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出前講座</a:t>
            </a:r>
            <a:r>
              <a:rPr lang="ja-JP" alt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）を確保。</a:t>
            </a:r>
            <a:endParaRPr lang="en-US" altLang="ja-JP" sz="28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None/>
              <a:tabLst/>
              <a:defRPr/>
            </a:pPr>
            <a:endParaRPr kumimoji="1" lang="en-US" altLang="ja-JP" sz="280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28E6D59E-212C-4638-8D2B-64D4808D3616}"/>
              </a:ext>
            </a:extLst>
          </p:cNvPr>
          <p:cNvSpPr/>
          <p:nvPr/>
        </p:nvSpPr>
        <p:spPr>
          <a:xfrm>
            <a:off x="759434" y="4037182"/>
            <a:ext cx="10540993" cy="1012693"/>
          </a:xfrm>
          <a:prstGeom prst="roundRect">
            <a:avLst>
              <a:gd name="adj" fmla="val 3427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/>
          <a:p>
            <a:pPr lvl="0" defTabSz="914400">
              <a:lnSpc>
                <a:spcPts val="26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defRPr/>
            </a:pP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</a:t>
            </a:r>
            <a:r>
              <a:rPr lang="ja-JP" altLang="en-US" sz="3000" b="1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多くの課題を抱え、地域で孤立していた薬害エイズ患者を</a:t>
            </a:r>
            <a:endParaRPr lang="en-US" altLang="ja-JP" sz="3000" b="1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 defTabSz="914400">
              <a:lnSpc>
                <a:spcPts val="26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defRPr/>
            </a:pPr>
            <a:r>
              <a:rPr lang="ja-JP" altLang="en-US" sz="3000" b="1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地域で紡いだ支援体制</a:t>
            </a:r>
            <a:endParaRPr lang="en-US" altLang="ja-JP" sz="3000" b="1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1473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コンテンツ プレースホルダー 7">
            <a:extLst>
              <a:ext uri="{FF2B5EF4-FFF2-40B4-BE49-F238E27FC236}">
                <a16:creationId xmlns:a16="http://schemas.microsoft.com/office/drawing/2014/main" id="{CF783B15-3FE3-43A5-A780-2B2824D193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4442866"/>
              </p:ext>
            </p:extLst>
          </p:nvPr>
        </p:nvGraphicFramePr>
        <p:xfrm>
          <a:off x="5003800" y="1498599"/>
          <a:ext cx="6524171" cy="4470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EA28990-40BA-4D0D-BC3F-2FE99A968B8F}"/>
              </a:ext>
            </a:extLst>
          </p:cNvPr>
          <p:cNvSpPr/>
          <p:nvPr/>
        </p:nvSpPr>
        <p:spPr>
          <a:xfrm>
            <a:off x="457200" y="2509121"/>
            <a:ext cx="3200400" cy="1839758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受入れの決め手</a:t>
            </a:r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F32BDF63-23DA-49A4-9200-E9A5355FC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904240"/>
          </a:xfrm>
        </p:spPr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66377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160447-513F-8229-D468-0278C27AC6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5329CC4D-22BD-6B5F-5889-F6121A345E16}"/>
              </a:ext>
            </a:extLst>
          </p:cNvPr>
          <p:cNvSpPr txBox="1">
            <a:spLocks/>
          </p:cNvSpPr>
          <p:nvPr/>
        </p:nvSpPr>
        <p:spPr>
          <a:xfrm>
            <a:off x="366866" y="1867854"/>
            <a:ext cx="7588414" cy="4245577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職員の</a:t>
            </a:r>
            <a:r>
              <a:rPr kumimoji="1" lang="en-US" altLang="ja-JP" sz="2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HIV</a:t>
            </a:r>
            <a:r>
              <a:rPr kumimoji="1" lang="ja-JP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感染症</a:t>
            </a:r>
            <a:r>
              <a:rPr lang="ja-JP" altLang="en-US" sz="28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</a:t>
            </a:r>
            <a:r>
              <a:rPr kumimoji="1" lang="ja-JP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知識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の度合い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lang="ja-JP" alt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看護部・介護士への</a:t>
            </a:r>
            <a:r>
              <a:rPr lang="ja-JP" altLang="en-US" sz="28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理解促進</a:t>
            </a:r>
            <a:endParaRPr lang="en-US" altLang="ja-JP" sz="2800" u="sng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lang="ja-JP" alt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院内</a:t>
            </a:r>
            <a:r>
              <a:rPr lang="ja-JP" altLang="en-US" sz="28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各部署で対応</a:t>
            </a:r>
            <a:r>
              <a:rPr lang="ja-JP" alt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するための役割分担</a:t>
            </a:r>
            <a:endParaRPr lang="en-US" altLang="ja-JP" sz="28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lang="ja-JP" alt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全職員の</a:t>
            </a:r>
            <a:r>
              <a:rPr lang="ja-JP" altLang="en-US" sz="28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意識統一</a:t>
            </a:r>
            <a:endParaRPr lang="en-US" altLang="ja-JP" sz="2800" u="sng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buClr>
                <a:srgbClr val="99CB38"/>
              </a:buClr>
              <a:buFont typeface="Wingdings" panose="05000000000000000000" pitchFamily="2" charset="2"/>
              <a:buChar char="Ø"/>
            </a:pPr>
            <a:r>
              <a:rPr lang="ja-JP" alt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対象患者の疾患の経過・薬剤</a:t>
            </a:r>
            <a:endParaRPr lang="en-US" altLang="ja-JP" sz="28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buClr>
                <a:srgbClr val="99CB38"/>
              </a:buClr>
              <a:buFont typeface="Wingdings" panose="05000000000000000000" pitchFamily="2" charset="2"/>
              <a:buChar char="Ø"/>
              <a:defRPr/>
            </a:pPr>
            <a:r>
              <a:rPr lang="ja-JP" alt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支援者の有無・関係性</a:t>
            </a:r>
            <a:endParaRPr lang="en-US" altLang="ja-JP" sz="28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buClr>
                <a:srgbClr val="99CB38"/>
              </a:buClr>
              <a:buFont typeface="Wingdings" panose="05000000000000000000" pitchFamily="2" charset="2"/>
              <a:buChar char="Ø"/>
              <a:defRPr/>
            </a:pPr>
            <a:r>
              <a:rPr lang="ja-JP" alt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患者の意向</a:t>
            </a:r>
            <a:endParaRPr lang="en-US" altLang="ja-JP" sz="28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10C36063-439C-47D2-7B6D-50ECD8D5E48F}"/>
              </a:ext>
            </a:extLst>
          </p:cNvPr>
          <p:cNvGrpSpPr/>
          <p:nvPr/>
        </p:nvGrpSpPr>
        <p:grpSpPr>
          <a:xfrm>
            <a:off x="766916" y="357735"/>
            <a:ext cx="10980584" cy="1166238"/>
            <a:chOff x="379828" y="416139"/>
            <a:chExt cx="11478314" cy="653005"/>
          </a:xfrm>
        </p:grpSpPr>
        <p:sp>
          <p:nvSpPr>
            <p:cNvPr id="9" name="タイトル 1">
              <a:extLst>
                <a:ext uri="{FF2B5EF4-FFF2-40B4-BE49-F238E27FC236}">
                  <a16:creationId xmlns:a16="http://schemas.microsoft.com/office/drawing/2014/main" id="{A9CA5AF3-2193-77ED-5916-25602593F30D}"/>
                </a:ext>
              </a:extLst>
            </p:cNvPr>
            <p:cNvSpPr txBox="1">
              <a:spLocks/>
            </p:cNvSpPr>
            <p:nvPr/>
          </p:nvSpPr>
          <p:spPr>
            <a:xfrm>
              <a:off x="1026099" y="416139"/>
              <a:ext cx="10832043" cy="495142"/>
            </a:xfrm>
            <a:prstGeom prst="rect">
              <a:avLst/>
            </a:prstGeom>
          </p:spPr>
          <p:txBody>
            <a:bodyPr/>
            <a:lstStyle>
              <a:lvl1pPr algn="l" defTabSz="914400" rtl="0" eaLnBrk="1" latinLnBrk="0" hangingPunct="1">
                <a:lnSpc>
                  <a:spcPct val="85000"/>
                </a:lnSpc>
                <a:spcBef>
                  <a:spcPct val="0"/>
                </a:spcBef>
                <a:buNone/>
                <a:defRPr kumimoji="1" sz="4800" kern="1200" spc="-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100" b="0" i="0" u="none" strike="noStrike" kern="1200" cap="none" spc="-5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アンケート集計 </a:t>
              </a:r>
              <a:endParaRPr kumimoji="1" lang="en-US" altLang="ja-JP" sz="4100" b="0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100" b="0" i="0" u="none" strike="noStrike" kern="1200" cap="none" spc="-5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＜自院での受入れ対応時に確認すべき事＞</a:t>
              </a: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1917D6AD-68AD-4796-D8E5-027C60688975}"/>
                </a:ext>
              </a:extLst>
            </p:cNvPr>
            <p:cNvSpPr/>
            <p:nvPr/>
          </p:nvSpPr>
          <p:spPr>
            <a:xfrm>
              <a:off x="379828" y="727478"/>
              <a:ext cx="520504" cy="341666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FD5F0657-42DB-26DB-2933-ABAA3F23F865}"/>
                </a:ext>
              </a:extLst>
            </p:cNvPr>
            <p:cNvCxnSpPr/>
            <p:nvPr/>
          </p:nvCxnSpPr>
          <p:spPr>
            <a:xfrm>
              <a:off x="900332" y="1061427"/>
              <a:ext cx="1039133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スライド番号プレースホルダー 3">
            <a:extLst>
              <a:ext uri="{FF2B5EF4-FFF2-40B4-BE49-F238E27FC236}">
                <a16:creationId xmlns:a16="http://schemas.microsoft.com/office/drawing/2014/main" id="{3CD04E83-7D4C-8E54-6AB7-151234AAF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2421" y="6492875"/>
            <a:ext cx="1312025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638D9A-3DE9-47BB-800B-F358E287E2E8}" type="slidenum">
              <a: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12" name="グラフ 11">
            <a:extLst>
              <a:ext uri="{FF2B5EF4-FFF2-40B4-BE49-F238E27FC236}">
                <a16:creationId xmlns:a16="http://schemas.microsoft.com/office/drawing/2014/main" id="{ACEDCA9E-0AC7-4E14-87EF-FF961F09A9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1766877"/>
              </p:ext>
            </p:extLst>
          </p:nvPr>
        </p:nvGraphicFramePr>
        <p:xfrm>
          <a:off x="6537960" y="2868937"/>
          <a:ext cx="5491209" cy="34793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506626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9E299-545E-8EAA-A364-FE8F1A160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D0CA9169-5D90-B188-0331-9949C6610015}"/>
              </a:ext>
            </a:extLst>
          </p:cNvPr>
          <p:cNvSpPr txBox="1">
            <a:spLocks/>
          </p:cNvSpPr>
          <p:nvPr/>
        </p:nvSpPr>
        <p:spPr>
          <a:xfrm>
            <a:off x="662737" y="2059561"/>
            <a:ext cx="10515696" cy="4134351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lang="ja-JP" altLang="en-US" sz="29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受入れ後も</a:t>
            </a:r>
            <a:r>
              <a:rPr lang="ja-JP" altLang="en-US" sz="29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気軽に相談</a:t>
            </a:r>
            <a:r>
              <a:rPr lang="ja-JP" altLang="en-US" sz="29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できる体制（治療・検査内容</a:t>
            </a:r>
            <a:r>
              <a:rPr lang="en-US" altLang="ja-JP" sz="29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etc.</a:t>
            </a:r>
            <a:r>
              <a:rPr lang="ja-JP" altLang="en-US" sz="29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29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lang="ja-JP" altLang="en-US" sz="29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有事の際</a:t>
            </a:r>
            <a:r>
              <a:rPr lang="ja-JP" altLang="en-US" sz="29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の相談体制（治療先・退院先の選定</a:t>
            </a:r>
            <a:r>
              <a:rPr lang="en-US" altLang="ja-JP" sz="29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etc.</a:t>
            </a:r>
            <a:r>
              <a:rPr lang="ja-JP" altLang="en-US" sz="29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29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lang="en-US" altLang="ja-JP" sz="29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HIV/AIDS</a:t>
            </a:r>
            <a:r>
              <a:rPr lang="ja-JP" altLang="en-US" sz="29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教育</a:t>
            </a:r>
            <a:r>
              <a:rPr lang="ja-JP" altLang="en-US" sz="29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資材の提供</a:t>
            </a:r>
            <a:endParaRPr lang="en-US" altLang="ja-JP" sz="2900" u="sng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buClr>
                <a:srgbClr val="99CB38"/>
              </a:buClr>
              <a:buFont typeface="Wingdings" panose="05000000000000000000" pitchFamily="2" charset="2"/>
              <a:buChar char="Ø"/>
            </a:pPr>
            <a:r>
              <a:rPr lang="ja-JP" altLang="en-US" sz="29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感染管理＆血液曝露時対応マニュアル</a:t>
            </a:r>
            <a:endParaRPr lang="en-US" altLang="ja-JP" sz="29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buClr>
                <a:srgbClr val="99CB38"/>
              </a:buClr>
              <a:buFont typeface="Wingdings" panose="05000000000000000000" pitchFamily="2" charset="2"/>
              <a:buChar char="Ø"/>
            </a:pPr>
            <a:r>
              <a:rPr lang="ja-JP" altLang="en-US" sz="29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事前の</a:t>
            </a:r>
            <a:r>
              <a:rPr lang="en-US" altLang="ja-JP" sz="29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</a:t>
            </a:r>
            <a:r>
              <a:rPr lang="ja-JP" altLang="en-US" sz="29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出前研修</a:t>
            </a:r>
            <a:r>
              <a:rPr lang="ja-JP" altLang="en-US" sz="29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の開催</a:t>
            </a:r>
            <a:endParaRPr lang="en-US" altLang="ja-JP" sz="29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lang="ja-JP" altLang="en-US" sz="29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継続した</a:t>
            </a:r>
            <a:r>
              <a:rPr lang="en-US" altLang="ja-JP" sz="29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</a:t>
            </a:r>
            <a:r>
              <a:rPr lang="ja-JP" altLang="en-US" sz="29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感染症</a:t>
            </a:r>
            <a:r>
              <a:rPr lang="ja-JP" altLang="en-US" sz="29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情報取得の場</a:t>
            </a:r>
            <a:r>
              <a:rPr lang="ja-JP" altLang="en-US" sz="29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の確保</a:t>
            </a:r>
            <a:endParaRPr lang="en-US" altLang="ja-JP" sz="29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lang="ja-JP" altLang="en-US" sz="29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患者背景</a:t>
            </a:r>
            <a:endParaRPr lang="en-US" altLang="ja-JP" sz="29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endParaRPr lang="en-US" altLang="ja-JP" sz="29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endParaRPr kumimoji="1" lang="en-US" altLang="ja-JP" sz="290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endParaRPr kumimoji="1" lang="en-US" altLang="ja-JP" sz="29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43D7B62C-BED5-B868-6900-CFBD4128559C}"/>
              </a:ext>
            </a:extLst>
          </p:cNvPr>
          <p:cNvGrpSpPr/>
          <p:nvPr/>
        </p:nvGrpSpPr>
        <p:grpSpPr>
          <a:xfrm>
            <a:off x="754216" y="329261"/>
            <a:ext cx="11298084" cy="1148011"/>
            <a:chOff x="379828" y="-78866"/>
            <a:chExt cx="11164471" cy="1148011"/>
          </a:xfrm>
        </p:grpSpPr>
        <p:sp>
          <p:nvSpPr>
            <p:cNvPr id="9" name="タイトル 1">
              <a:extLst>
                <a:ext uri="{FF2B5EF4-FFF2-40B4-BE49-F238E27FC236}">
                  <a16:creationId xmlns:a16="http://schemas.microsoft.com/office/drawing/2014/main" id="{65D9A6D2-D4FC-AF56-37A0-06F714F2759A}"/>
                </a:ext>
              </a:extLst>
            </p:cNvPr>
            <p:cNvSpPr txBox="1">
              <a:spLocks/>
            </p:cNvSpPr>
            <p:nvPr/>
          </p:nvSpPr>
          <p:spPr>
            <a:xfrm>
              <a:off x="1012824" y="-78866"/>
              <a:ext cx="10531475" cy="965895"/>
            </a:xfrm>
            <a:prstGeom prst="rect">
              <a:avLst/>
            </a:prstGeom>
          </p:spPr>
          <p:txBody>
            <a:bodyPr/>
            <a:lstStyle>
              <a:lvl1pPr algn="l" defTabSz="914400" rtl="0" eaLnBrk="1" latinLnBrk="0" hangingPunct="1">
                <a:lnSpc>
                  <a:spcPct val="85000"/>
                </a:lnSpc>
                <a:spcBef>
                  <a:spcPct val="0"/>
                </a:spcBef>
                <a:buNone/>
                <a:defRPr kumimoji="1" sz="4800" kern="1200" spc="-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100" b="0" i="0" u="none" strike="noStrike" kern="1200" cap="none" spc="-5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アンケート集計 </a:t>
              </a:r>
              <a:endParaRPr kumimoji="1" lang="en-US" altLang="ja-JP" sz="4100" b="0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100" b="0" i="0" u="none" strike="noStrike" kern="1200" cap="none" spc="-5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＜</a:t>
              </a:r>
              <a:r>
                <a:rPr lang="ja-JP" altLang="en-US" sz="41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エイズ治療</a:t>
              </a:r>
              <a:r>
                <a:rPr kumimoji="1" lang="ja-JP" altLang="en-US" sz="4100" b="0" i="0" u="none" strike="noStrike" kern="1200" cap="none" spc="-5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拠点病院に望むこと＞</a:t>
              </a: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14694F74-64EA-7439-9D2E-33CBECD83A84}"/>
                </a:ext>
              </a:extLst>
            </p:cNvPr>
            <p:cNvSpPr/>
            <p:nvPr/>
          </p:nvSpPr>
          <p:spPr>
            <a:xfrm>
              <a:off x="379828" y="471420"/>
              <a:ext cx="520504" cy="59772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B07A2479-473E-344D-2A2F-5AFEF381AEDE}"/>
                </a:ext>
              </a:extLst>
            </p:cNvPr>
            <p:cNvCxnSpPr/>
            <p:nvPr/>
          </p:nvCxnSpPr>
          <p:spPr>
            <a:xfrm>
              <a:off x="900332" y="1061427"/>
              <a:ext cx="1039133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スライド番号プレースホルダー 3">
            <a:extLst>
              <a:ext uri="{FF2B5EF4-FFF2-40B4-BE49-F238E27FC236}">
                <a16:creationId xmlns:a16="http://schemas.microsoft.com/office/drawing/2014/main" id="{820A2514-A24B-D405-A067-C19289BF5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2421" y="6492875"/>
            <a:ext cx="1312025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638D9A-3DE9-47BB-800B-F358E287E2E8}" type="slidenum">
              <a: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12" name="グラフ 11">
            <a:extLst>
              <a:ext uri="{FF2B5EF4-FFF2-40B4-BE49-F238E27FC236}">
                <a16:creationId xmlns:a16="http://schemas.microsoft.com/office/drawing/2014/main" id="{898CCEEA-8600-4B6C-8418-5E7F6AD3F1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5992068"/>
              </p:ext>
            </p:extLst>
          </p:nvPr>
        </p:nvGraphicFramePr>
        <p:xfrm>
          <a:off x="7098030" y="3429000"/>
          <a:ext cx="5429250" cy="27895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30826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4734F-A03F-5B36-E483-6527E5F09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4BD0124C-85CA-CDC2-D2E6-C3381A827BB5}"/>
              </a:ext>
            </a:extLst>
          </p:cNvPr>
          <p:cNvSpPr txBox="1">
            <a:spLocks/>
          </p:cNvSpPr>
          <p:nvPr/>
        </p:nvSpPr>
        <p:spPr>
          <a:xfrm>
            <a:off x="525698" y="2453536"/>
            <a:ext cx="8163483" cy="3122965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互いの</a:t>
            </a:r>
            <a:r>
              <a:rPr kumimoji="1" lang="ja-JP" altLang="en-US" sz="30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顔が分かる関係性</a:t>
            </a:r>
            <a:r>
              <a:rPr kumimoji="1" lang="ja-JP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の構築</a:t>
            </a:r>
            <a:endParaRPr kumimoji="1" lang="en-US" altLang="ja-JP" sz="3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>
              <a:buClr>
                <a:srgbClr val="99CB38"/>
              </a:buClr>
              <a:buFont typeface="Wingdings" panose="05000000000000000000" pitchFamily="2" charset="2"/>
              <a:buChar char="Ø"/>
              <a:defRPr/>
            </a:pPr>
            <a:r>
              <a:rPr lang="ja-JP" altLang="en-US" sz="30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日頃から情報共有</a:t>
            </a: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できる関係性の構築</a:t>
            </a:r>
            <a:endParaRPr lang="en-US" altLang="ja-JP" sz="30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buClr>
                <a:srgbClr val="99CB38"/>
              </a:buClr>
              <a:buFont typeface="Wingdings" panose="05000000000000000000" pitchFamily="2" charset="2"/>
              <a:buChar char="Ø"/>
              <a:defRPr/>
            </a:pP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管理者クラスの会議の開催</a:t>
            </a:r>
            <a:endParaRPr kumimoji="1" lang="en-US" altLang="ja-JP" sz="3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>
              <a:buClr>
                <a:srgbClr val="99CB38"/>
              </a:buClr>
              <a:buFont typeface="Wingdings" panose="05000000000000000000" pitchFamily="2" charset="2"/>
              <a:buChar char="Ø"/>
              <a:defRPr/>
            </a:pPr>
            <a:r>
              <a:rPr lang="en-US" altLang="ja-JP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</a:t>
            </a: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感染症の</a:t>
            </a:r>
            <a:r>
              <a:rPr lang="ja-JP" altLang="en-US" sz="30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最新情報提供</a:t>
            </a:r>
            <a:endParaRPr lang="en-US" altLang="ja-JP" sz="3000" u="sng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lang="ja-JP" altLang="en-US" sz="30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課題を知る</a:t>
            </a: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きっかけとなる</a:t>
            </a:r>
            <a:r>
              <a:rPr lang="ja-JP" altLang="en-US" sz="30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学習会の開催</a:t>
            </a: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継続</a:t>
            </a:r>
            <a:endParaRPr lang="en-US" altLang="ja-JP" sz="30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endParaRPr kumimoji="1" lang="en-US" altLang="ja-JP" sz="3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3897C43C-97A7-D590-60F8-9760FE5A1244}"/>
              </a:ext>
            </a:extLst>
          </p:cNvPr>
          <p:cNvGrpSpPr/>
          <p:nvPr/>
        </p:nvGrpSpPr>
        <p:grpSpPr>
          <a:xfrm>
            <a:off x="664844" y="434031"/>
            <a:ext cx="11090911" cy="1198219"/>
            <a:chOff x="379828" y="-129074"/>
            <a:chExt cx="11059198" cy="1198219"/>
          </a:xfrm>
        </p:grpSpPr>
        <p:sp>
          <p:nvSpPr>
            <p:cNvPr id="9" name="タイトル 1">
              <a:extLst>
                <a:ext uri="{FF2B5EF4-FFF2-40B4-BE49-F238E27FC236}">
                  <a16:creationId xmlns:a16="http://schemas.microsoft.com/office/drawing/2014/main" id="{65E34B6A-1A87-8ECD-2974-117C1E137738}"/>
                </a:ext>
              </a:extLst>
            </p:cNvPr>
            <p:cNvSpPr txBox="1">
              <a:spLocks/>
            </p:cNvSpPr>
            <p:nvPr/>
          </p:nvSpPr>
          <p:spPr>
            <a:xfrm>
              <a:off x="907551" y="-129074"/>
              <a:ext cx="10531475" cy="1086251"/>
            </a:xfrm>
            <a:prstGeom prst="rect">
              <a:avLst/>
            </a:prstGeom>
          </p:spPr>
          <p:txBody>
            <a:bodyPr/>
            <a:lstStyle>
              <a:lvl1pPr algn="l" defTabSz="914400" rtl="0" eaLnBrk="1" latinLnBrk="0" hangingPunct="1">
                <a:lnSpc>
                  <a:spcPct val="85000"/>
                </a:lnSpc>
                <a:spcBef>
                  <a:spcPct val="0"/>
                </a:spcBef>
                <a:buNone/>
                <a:defRPr kumimoji="1" sz="4800" kern="1200" spc="-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100" b="0" i="0" u="none" strike="noStrike" kern="1200" cap="none" spc="-5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アンケート集計</a:t>
              </a:r>
              <a:endParaRPr kumimoji="1" lang="en-US" altLang="ja-JP" sz="4100" b="0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100" b="0" i="0" u="none" strike="noStrike" kern="1200" cap="none" spc="-5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＜拠点病院が自治体・地域と協働するには＞</a:t>
              </a: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65C43514-D6F3-6F80-E09C-453AC03CBA30}"/>
                </a:ext>
              </a:extLst>
            </p:cNvPr>
            <p:cNvSpPr/>
            <p:nvPr/>
          </p:nvSpPr>
          <p:spPr>
            <a:xfrm>
              <a:off x="379828" y="471420"/>
              <a:ext cx="520504" cy="59772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9840CC0F-1EA9-BEFF-2F36-3CA5D557F711}"/>
                </a:ext>
              </a:extLst>
            </p:cNvPr>
            <p:cNvCxnSpPr/>
            <p:nvPr/>
          </p:nvCxnSpPr>
          <p:spPr>
            <a:xfrm>
              <a:off x="900332" y="1061427"/>
              <a:ext cx="1039133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スライド番号プレースホルダー 3">
            <a:extLst>
              <a:ext uri="{FF2B5EF4-FFF2-40B4-BE49-F238E27FC236}">
                <a16:creationId xmlns:a16="http://schemas.microsoft.com/office/drawing/2014/main" id="{7E4FAA20-A78E-77AE-A01C-4A23A0640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2421" y="6492875"/>
            <a:ext cx="1312025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638D9A-3DE9-47BB-800B-F358E287E2E8}" type="slidenum">
              <a: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15" name="グラフ 14">
            <a:extLst>
              <a:ext uri="{FF2B5EF4-FFF2-40B4-BE49-F238E27FC236}">
                <a16:creationId xmlns:a16="http://schemas.microsoft.com/office/drawing/2014/main" id="{D70E58AF-828F-4154-BC85-0854072AD5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8701181"/>
              </p:ext>
            </p:extLst>
          </p:nvPr>
        </p:nvGraphicFramePr>
        <p:xfrm>
          <a:off x="7152199" y="2453536"/>
          <a:ext cx="4945380" cy="2773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017858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86BE4-A35C-B521-0094-98B9B67A6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041A9522-DA1D-DF3B-A361-C978502F975D}"/>
              </a:ext>
            </a:extLst>
          </p:cNvPr>
          <p:cNvSpPr txBox="1">
            <a:spLocks/>
          </p:cNvSpPr>
          <p:nvPr/>
        </p:nvSpPr>
        <p:spPr>
          <a:xfrm>
            <a:off x="655038" y="1867068"/>
            <a:ext cx="10881923" cy="4266877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lang="en-US" altLang="ja-JP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</a:t>
            </a: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感染症を知るまでの道のりは長いが、</a:t>
            </a:r>
            <a:r>
              <a:rPr lang="ja-JP" altLang="en-US" sz="30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知ってからの対応は　　</a:t>
            </a:r>
            <a:endParaRPr lang="en-US" altLang="ja-JP" sz="3000" u="sng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None/>
              <a:tabLst/>
              <a:defRPr/>
            </a:pPr>
            <a:r>
              <a:rPr lang="ja-JP" altLang="en-US" sz="30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30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早い</a:t>
            </a: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と思う。</a:t>
            </a:r>
            <a:endParaRPr lang="en-US" altLang="ja-JP" sz="30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30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受入れ要請元と要請先、</a:t>
            </a:r>
            <a:r>
              <a:rPr kumimoji="1" lang="ja-JP" altLang="en-US" sz="300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それぞれの立場</a:t>
            </a:r>
            <a:r>
              <a:rPr kumimoji="1" lang="ja-JP" altLang="en-US" sz="30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を知ることができた。</a:t>
            </a:r>
            <a:endParaRPr kumimoji="1" lang="en-US" altLang="ja-JP" sz="300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普段からの</a:t>
            </a:r>
            <a:r>
              <a:rPr lang="ja-JP" altLang="en-US" sz="3000" u="sng" dirty="0" err="1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病病</a:t>
            </a:r>
            <a:r>
              <a:rPr lang="ja-JP" altLang="en-US" sz="30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連携</a:t>
            </a: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がポイント。</a:t>
            </a:r>
            <a:endParaRPr lang="en-US" altLang="ja-JP" sz="30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30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面識のある参加者が多く、</a:t>
            </a:r>
            <a:r>
              <a:rPr kumimoji="1" lang="ja-JP" altLang="en-US" sz="300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地域の状況を理解</a:t>
            </a:r>
            <a:r>
              <a:rPr kumimoji="1" lang="ja-JP" altLang="en-US" sz="30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しやすかった。</a:t>
            </a:r>
            <a:endParaRPr kumimoji="1" lang="en-US" altLang="ja-JP" sz="300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300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当事者の声</a:t>
            </a:r>
            <a:r>
              <a:rPr kumimoji="1" lang="ja-JP" altLang="en-US" sz="30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を聞けたことで、更に勉強したいと思った。</a:t>
            </a:r>
            <a:endParaRPr kumimoji="1" lang="en-US" altLang="ja-JP" sz="300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30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支援経験が無く、課題を</a:t>
            </a:r>
            <a:r>
              <a:rPr kumimoji="1" lang="ja-JP" altLang="en-US" sz="300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イメージしにくかった</a:t>
            </a:r>
            <a:r>
              <a:rPr kumimoji="1" lang="ja-JP" altLang="en-US" sz="30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。</a:t>
            </a:r>
            <a:endParaRPr kumimoji="1" lang="en-US" altLang="ja-JP" sz="300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EC914A62-90B0-21B7-B24C-F002816AB63A}"/>
              </a:ext>
            </a:extLst>
          </p:cNvPr>
          <p:cNvGrpSpPr/>
          <p:nvPr/>
        </p:nvGrpSpPr>
        <p:grpSpPr>
          <a:xfrm>
            <a:off x="855817" y="316144"/>
            <a:ext cx="10790083" cy="1179381"/>
            <a:chOff x="379828" y="-110236"/>
            <a:chExt cx="11177627" cy="1179381"/>
          </a:xfrm>
        </p:grpSpPr>
        <p:sp>
          <p:nvSpPr>
            <p:cNvPr id="9" name="タイトル 1">
              <a:extLst>
                <a:ext uri="{FF2B5EF4-FFF2-40B4-BE49-F238E27FC236}">
                  <a16:creationId xmlns:a16="http://schemas.microsoft.com/office/drawing/2014/main" id="{79140E68-CC16-F758-2578-FF1168A5ED2A}"/>
                </a:ext>
              </a:extLst>
            </p:cNvPr>
            <p:cNvSpPr txBox="1">
              <a:spLocks/>
            </p:cNvSpPr>
            <p:nvPr/>
          </p:nvSpPr>
          <p:spPr>
            <a:xfrm>
              <a:off x="1025980" y="-110236"/>
              <a:ext cx="10531475" cy="965899"/>
            </a:xfrm>
            <a:prstGeom prst="rect">
              <a:avLst/>
            </a:prstGeom>
          </p:spPr>
          <p:txBody>
            <a:bodyPr/>
            <a:lstStyle>
              <a:lvl1pPr algn="l" defTabSz="914400" rtl="0" eaLnBrk="1" latinLnBrk="0" hangingPunct="1">
                <a:lnSpc>
                  <a:spcPct val="85000"/>
                </a:lnSpc>
                <a:spcBef>
                  <a:spcPct val="0"/>
                </a:spcBef>
                <a:buNone/>
                <a:defRPr kumimoji="1" sz="4800" kern="1200" spc="-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100" b="0" i="0" u="none" strike="noStrike" kern="1200" cap="none" spc="-5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アンケート集計</a:t>
              </a:r>
              <a:endParaRPr kumimoji="1" lang="en-US" altLang="ja-JP" sz="4100" b="0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100" b="0" i="0" u="none" strike="noStrike" kern="1200" cap="none" spc="-5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＜問題解決に向けた検討会の感想＞</a:t>
              </a: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FAEC7C98-A4EC-9777-BE2F-B0C9607ABE18}"/>
                </a:ext>
              </a:extLst>
            </p:cNvPr>
            <p:cNvSpPr/>
            <p:nvPr/>
          </p:nvSpPr>
          <p:spPr>
            <a:xfrm>
              <a:off x="379828" y="471420"/>
              <a:ext cx="520504" cy="59772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CA90D22A-E4FA-1193-B2EB-115467A2D2E8}"/>
                </a:ext>
              </a:extLst>
            </p:cNvPr>
            <p:cNvCxnSpPr/>
            <p:nvPr/>
          </p:nvCxnSpPr>
          <p:spPr>
            <a:xfrm>
              <a:off x="900332" y="1056445"/>
              <a:ext cx="1039133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スライド番号プレースホルダー 3">
            <a:extLst>
              <a:ext uri="{FF2B5EF4-FFF2-40B4-BE49-F238E27FC236}">
                <a16:creationId xmlns:a16="http://schemas.microsoft.com/office/drawing/2014/main" id="{5A75801F-1FA9-8082-F65E-1C144B71D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2421" y="6492875"/>
            <a:ext cx="1312025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638D9A-3DE9-47BB-800B-F358E287E2E8}" type="slidenum">
              <a: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06709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9E5D6-62AF-030C-26F2-96EBA8590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D1C29291-9DA7-B870-02D3-8EE0F2CDDF87}"/>
              </a:ext>
            </a:extLst>
          </p:cNvPr>
          <p:cNvGrpSpPr/>
          <p:nvPr/>
        </p:nvGrpSpPr>
        <p:grpSpPr>
          <a:xfrm>
            <a:off x="766916" y="635859"/>
            <a:ext cx="10777383" cy="647441"/>
            <a:chOff x="379828" y="421704"/>
            <a:chExt cx="11164471" cy="647441"/>
          </a:xfrm>
        </p:grpSpPr>
        <p:sp>
          <p:nvSpPr>
            <p:cNvPr id="9" name="タイトル 1">
              <a:extLst>
                <a:ext uri="{FF2B5EF4-FFF2-40B4-BE49-F238E27FC236}">
                  <a16:creationId xmlns:a16="http://schemas.microsoft.com/office/drawing/2014/main" id="{9ADB0822-C183-8078-EC45-BF8A3EB7AC34}"/>
                </a:ext>
              </a:extLst>
            </p:cNvPr>
            <p:cNvSpPr txBox="1">
              <a:spLocks/>
            </p:cNvSpPr>
            <p:nvPr/>
          </p:nvSpPr>
          <p:spPr>
            <a:xfrm>
              <a:off x="1012824" y="421704"/>
              <a:ext cx="10531475" cy="495142"/>
            </a:xfrm>
            <a:prstGeom prst="rect">
              <a:avLst/>
            </a:prstGeom>
          </p:spPr>
          <p:txBody>
            <a:bodyPr/>
            <a:lstStyle>
              <a:lvl1pPr algn="l" defTabSz="914400" rtl="0" eaLnBrk="1" latinLnBrk="0" hangingPunct="1">
                <a:lnSpc>
                  <a:spcPct val="85000"/>
                </a:lnSpc>
                <a:spcBef>
                  <a:spcPct val="0"/>
                </a:spcBef>
                <a:buNone/>
                <a:defRPr kumimoji="1" sz="4800" kern="1200" spc="-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4200" b="0" i="0" u="none" strike="noStrike" kern="1200" cap="none" spc="-5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提案</a:t>
              </a:r>
              <a:r>
                <a:rPr kumimoji="1" lang="ja-JP" altLang="en-US" sz="4200" b="1" i="0" u="none" strike="noStrike" kern="1200" cap="none" spc="-5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r>
                <a:rPr kumimoji="1" lang="ja-JP" altLang="en-US" sz="4200" b="0" i="0" u="none" strike="noStrike" kern="1200" cap="none" spc="-5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各機関が検討していくべき課題</a:t>
              </a: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64D4F04C-2D69-DCDD-1DB2-02D34453CAB3}"/>
                </a:ext>
              </a:extLst>
            </p:cNvPr>
            <p:cNvSpPr/>
            <p:nvPr/>
          </p:nvSpPr>
          <p:spPr>
            <a:xfrm>
              <a:off x="379828" y="471420"/>
              <a:ext cx="520504" cy="59772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CB8C3897-745E-6B02-8C44-ADCD3A1EB8FD}"/>
                </a:ext>
              </a:extLst>
            </p:cNvPr>
            <p:cNvCxnSpPr/>
            <p:nvPr/>
          </p:nvCxnSpPr>
          <p:spPr>
            <a:xfrm>
              <a:off x="900332" y="1061427"/>
              <a:ext cx="1039133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スライド番号プレースホルダー 3">
            <a:extLst>
              <a:ext uri="{FF2B5EF4-FFF2-40B4-BE49-F238E27FC236}">
                <a16:creationId xmlns:a16="http://schemas.microsoft.com/office/drawing/2014/main" id="{4DF0192F-DE1D-0EC9-D6A2-D864C2736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2421" y="6492875"/>
            <a:ext cx="1312025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638D9A-3DE9-47BB-800B-F358E287E2E8}" type="slidenum">
              <a: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930A2072-B00D-46AC-8F5B-F49C827D5CC9}"/>
              </a:ext>
            </a:extLst>
          </p:cNvPr>
          <p:cNvGrpSpPr/>
          <p:nvPr/>
        </p:nvGrpSpPr>
        <p:grpSpPr>
          <a:xfrm>
            <a:off x="2051890" y="1433004"/>
            <a:ext cx="8818484" cy="1618957"/>
            <a:chOff x="4114800" y="1774371"/>
            <a:chExt cx="3679371" cy="1388435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9B701C1D-E084-4DD6-8CD7-A6C7DC4E3FF0}"/>
                </a:ext>
              </a:extLst>
            </p:cNvPr>
            <p:cNvSpPr/>
            <p:nvPr/>
          </p:nvSpPr>
          <p:spPr>
            <a:xfrm>
              <a:off x="4114800" y="1774371"/>
              <a:ext cx="3679371" cy="533375"/>
            </a:xfrm>
            <a:prstGeom prst="rect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3500" dirty="0"/>
                <a:t>広島県</a:t>
              </a: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B778A924-AEDA-4919-A73D-5EE6325E319A}"/>
                </a:ext>
              </a:extLst>
            </p:cNvPr>
            <p:cNvSpPr/>
            <p:nvPr/>
          </p:nvSpPr>
          <p:spPr>
            <a:xfrm>
              <a:off x="4114800" y="2307747"/>
              <a:ext cx="3679371" cy="855059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44000" bIns="0" rtlCol="0" anchor="ctr"/>
            <a:lstStyle/>
            <a:p>
              <a:pPr marL="285750" lvl="0" indent="-285750">
                <a:buFont typeface="Wingdings" panose="05000000000000000000" pitchFamily="2" charset="2"/>
                <a:buChar char="u"/>
              </a:pPr>
              <a:r>
                <a:rPr kumimoji="1" lang="ja-JP" altLang="en-US" sz="27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医療機関が自治体や地域と、課題を共有する場の確保</a:t>
              </a:r>
            </a:p>
            <a:p>
              <a:pPr marL="285750" lvl="0" indent="-285750">
                <a:buFont typeface="Wingdings" panose="05000000000000000000" pitchFamily="2" charset="2"/>
                <a:buChar char="u"/>
              </a:pPr>
              <a:r>
                <a:rPr kumimoji="1" lang="ja-JP" altLang="en-US" sz="27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有床／無床医療機関全てから相談対応できる体制構築</a:t>
              </a:r>
            </a:p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DEDCF2BF-B9AE-4FF5-8897-9508EB2AF05D}"/>
              </a:ext>
            </a:extLst>
          </p:cNvPr>
          <p:cNvGrpSpPr/>
          <p:nvPr/>
        </p:nvGrpSpPr>
        <p:grpSpPr>
          <a:xfrm>
            <a:off x="643559" y="3509159"/>
            <a:ext cx="5154453" cy="2759813"/>
            <a:chOff x="4114800" y="1997549"/>
            <a:chExt cx="3679371" cy="1368922"/>
          </a:xfrm>
        </p:grpSpPr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0769054A-79BE-4805-ADED-F32D5FC0123A}"/>
                </a:ext>
              </a:extLst>
            </p:cNvPr>
            <p:cNvSpPr/>
            <p:nvPr/>
          </p:nvSpPr>
          <p:spPr>
            <a:xfrm>
              <a:off x="4114800" y="1997549"/>
              <a:ext cx="3679371" cy="310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3500" dirty="0"/>
                <a:t>中核・拠点病院</a:t>
              </a: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BF377EF5-8E1E-4EA1-A50B-87CE218A53FE}"/>
                </a:ext>
              </a:extLst>
            </p:cNvPr>
            <p:cNvSpPr/>
            <p:nvPr/>
          </p:nvSpPr>
          <p:spPr>
            <a:xfrm>
              <a:off x="4114800" y="2307746"/>
              <a:ext cx="3679371" cy="105872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44000" bIns="0" rtlCol="0" anchor="ctr"/>
            <a:lstStyle/>
            <a:p>
              <a:pPr marL="457200" lvl="0" indent="-457200" defTabSz="914400">
                <a:buFont typeface="Wingdings" panose="05000000000000000000" pitchFamily="2" charset="2"/>
                <a:buChar char="u"/>
              </a:pPr>
              <a:r>
                <a:rPr kumimoji="1" lang="ja-JP" altLang="en-US" sz="2700" kern="0" dirty="0">
                  <a:solidFill>
                    <a:sysClr val="windowText" lastClr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自分たちの地域の課題という意識を持つ</a:t>
              </a:r>
            </a:p>
            <a:p>
              <a:pPr marL="457200" lvl="0" indent="-457200" defTabSz="914400">
                <a:buFont typeface="Wingdings" panose="05000000000000000000" pitchFamily="2" charset="2"/>
                <a:buChar char="u"/>
              </a:pPr>
              <a:r>
                <a:rPr kumimoji="1" lang="ja-JP" altLang="en-US" sz="2700" kern="0" dirty="0">
                  <a:solidFill>
                    <a:sysClr val="windowText" lastClr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地域医療機関に、疾患の知識　　提供する場を確保</a:t>
              </a:r>
            </a:p>
            <a:p>
              <a:pPr marL="457200" lvl="0" indent="-457200" defTabSz="914400">
                <a:buFont typeface="Wingdings" panose="05000000000000000000" pitchFamily="2" charset="2"/>
                <a:buChar char="u"/>
              </a:pPr>
              <a:r>
                <a:rPr kumimoji="1" lang="ja-JP" altLang="en-US" sz="2700" kern="0" dirty="0">
                  <a:solidFill>
                    <a:sysClr val="windowText" lastClr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地域への継続した後方支援</a:t>
              </a:r>
            </a:p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5DBBA41A-5469-4986-B14D-36E705823A2D}"/>
              </a:ext>
            </a:extLst>
          </p:cNvPr>
          <p:cNvGrpSpPr/>
          <p:nvPr/>
        </p:nvGrpSpPr>
        <p:grpSpPr>
          <a:xfrm>
            <a:off x="6488635" y="3497283"/>
            <a:ext cx="5154453" cy="2759813"/>
            <a:chOff x="4114800" y="1997549"/>
            <a:chExt cx="3679371" cy="1368922"/>
          </a:xfrm>
        </p:grpSpPr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5AA83C7F-DCF9-4772-94A2-8171B39F3053}"/>
                </a:ext>
              </a:extLst>
            </p:cNvPr>
            <p:cNvSpPr/>
            <p:nvPr/>
          </p:nvSpPr>
          <p:spPr>
            <a:xfrm>
              <a:off x="4114800" y="1997549"/>
              <a:ext cx="3679371" cy="310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3500" dirty="0"/>
                <a:t>ブロック拠点病院</a:t>
              </a:r>
            </a:p>
          </p:txBody>
        </p:sp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6D564E0D-8FDF-45F1-B42F-E15A287750BC}"/>
                </a:ext>
              </a:extLst>
            </p:cNvPr>
            <p:cNvSpPr/>
            <p:nvPr/>
          </p:nvSpPr>
          <p:spPr>
            <a:xfrm>
              <a:off x="4114800" y="2307746"/>
              <a:ext cx="3679371" cy="105872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44000" bIns="0" rtlCol="0" anchor="ctr"/>
            <a:lstStyle/>
            <a:p>
              <a:pPr marL="457200" lvl="0" indent="-457200" defTabSz="914400">
                <a:buFont typeface="Wingdings" panose="05000000000000000000" pitchFamily="2" charset="2"/>
                <a:buChar char="u"/>
              </a:pPr>
              <a:r>
                <a:rPr kumimoji="1" lang="ja-JP" altLang="en-US" sz="2700" kern="0" dirty="0">
                  <a:solidFill>
                    <a:sysClr val="windowText" lastClr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中四国ブロック内の各県でも同様の会開催を目指す</a:t>
              </a:r>
            </a:p>
            <a:p>
              <a:pPr marL="457200" lvl="0" indent="-457200" defTabSz="914400">
                <a:buFont typeface="Wingdings" panose="05000000000000000000" pitchFamily="2" charset="2"/>
                <a:buChar char="u"/>
              </a:pPr>
              <a:r>
                <a:rPr kumimoji="1" lang="ja-JP" altLang="en-US" sz="2700" kern="0" dirty="0">
                  <a:solidFill>
                    <a:sysClr val="windowText" lastClr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各県の中核拠点病院をリーダーとする、会の開催支援</a:t>
              </a:r>
            </a:p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pic>
        <p:nvPicPr>
          <p:cNvPr id="1028" name="Picture 4" descr="https://blogger.googleusercontent.com/img/b/R29vZ2xl/AVvXsEhm9QAzw3O76wEWcligEliVwTS0h-aNuozzEzgN2nsYFIX0Vwo4_-ilXQDSL1qyuGFOXX-MSAoQzhPE3jYu26O9ugp_EbqkxPP1jdmVCy1SC6tWrmGkh_e_dXDGjhBIrjbX3_CMBRKMqFC3/s1600/akusyu_hand_suit.png">
            <a:extLst>
              <a:ext uri="{FF2B5EF4-FFF2-40B4-BE49-F238E27FC236}">
                <a16:creationId xmlns:a16="http://schemas.microsoft.com/office/drawing/2014/main" id="{2D5B6621-3826-4D7D-87D7-770E3892DC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966" y="5588752"/>
            <a:ext cx="1110068" cy="786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9FA9DA9-1860-44AD-9F40-CA3B408D093E}"/>
              </a:ext>
            </a:extLst>
          </p:cNvPr>
          <p:cNvSpPr/>
          <p:nvPr/>
        </p:nvSpPr>
        <p:spPr>
          <a:xfrm>
            <a:off x="1246926" y="2967716"/>
            <a:ext cx="1935661" cy="597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b="1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Support</a:t>
            </a:r>
            <a:endParaRPr kumimoji="1" lang="ja-JP" altLang="en-US" sz="2800" b="1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E2A3A508-BC4A-4808-A01B-5C5CAE5FC747}"/>
              </a:ext>
            </a:extLst>
          </p:cNvPr>
          <p:cNvSpPr/>
          <p:nvPr/>
        </p:nvSpPr>
        <p:spPr>
          <a:xfrm>
            <a:off x="4807827" y="6229266"/>
            <a:ext cx="25763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Collaborate</a:t>
            </a:r>
            <a:endParaRPr lang="ja-JP" altLang="en-US" sz="28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181D529A-CB2A-42E0-B874-974B722ABB0A}"/>
              </a:ext>
            </a:extLst>
          </p:cNvPr>
          <p:cNvSpPr/>
          <p:nvPr/>
        </p:nvSpPr>
        <p:spPr>
          <a:xfrm>
            <a:off x="9016623" y="2967716"/>
            <a:ext cx="1935661" cy="597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b="1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Support</a:t>
            </a:r>
            <a:endParaRPr kumimoji="1" lang="ja-JP" altLang="en-US" sz="2800" b="1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矢印: 左右 2">
            <a:extLst>
              <a:ext uri="{FF2B5EF4-FFF2-40B4-BE49-F238E27FC236}">
                <a16:creationId xmlns:a16="http://schemas.microsoft.com/office/drawing/2014/main" id="{E471F6B9-670B-45F6-A052-563935517004}"/>
              </a:ext>
            </a:extLst>
          </p:cNvPr>
          <p:cNvSpPr/>
          <p:nvPr/>
        </p:nvSpPr>
        <p:spPr>
          <a:xfrm rot="19265873">
            <a:off x="3019522" y="3067120"/>
            <a:ext cx="859150" cy="343487"/>
          </a:xfrm>
          <a:prstGeom prst="leftRightArrow">
            <a:avLst/>
          </a:prstGeom>
          <a:solidFill>
            <a:srgbClr val="FF993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矢印: 左右 22">
            <a:extLst>
              <a:ext uri="{FF2B5EF4-FFF2-40B4-BE49-F238E27FC236}">
                <a16:creationId xmlns:a16="http://schemas.microsoft.com/office/drawing/2014/main" id="{9633D367-26C8-413D-ADA7-24FB82D2950D}"/>
              </a:ext>
            </a:extLst>
          </p:cNvPr>
          <p:cNvSpPr/>
          <p:nvPr/>
        </p:nvSpPr>
        <p:spPr>
          <a:xfrm rot="13414212">
            <a:off x="8317149" y="3067118"/>
            <a:ext cx="859150" cy="343487"/>
          </a:xfrm>
          <a:prstGeom prst="leftRightArrow">
            <a:avLst/>
          </a:prstGeom>
          <a:solidFill>
            <a:srgbClr val="FF993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8707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B8BC82-5635-4F3B-8E2D-A92F24FCF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50757"/>
          </a:xfrm>
        </p:spPr>
        <p:txBody>
          <a:bodyPr/>
          <a:lstStyle/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事例概要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19EBEB-4089-4210-BB4B-A28D6E83C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737166" cy="43049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</a:t>
            </a:r>
            <a:r>
              <a:rPr kumimoji="1" lang="en-US" altLang="ja-JP" sz="2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</a:t>
            </a:r>
            <a:r>
              <a:rPr kumimoji="1" lang="ja-JP" altLang="en-US" sz="2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さん　　</a:t>
            </a:r>
            <a:r>
              <a:rPr lang="en-US" altLang="ja-JP" sz="2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80</a:t>
            </a:r>
            <a:r>
              <a:rPr lang="ja-JP" altLang="en-US" sz="2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歳</a:t>
            </a:r>
            <a:r>
              <a:rPr kumimoji="1" lang="ja-JP" altLang="en-US" sz="2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代、男性</a:t>
            </a:r>
            <a:endParaRPr kumimoji="1" lang="en-US" altLang="ja-JP" sz="2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en-US" altLang="ja-JP" sz="2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</a:t>
            </a:r>
            <a:r>
              <a:rPr kumimoji="1" lang="ja-JP" altLang="en-US" sz="2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陽性者、身体障害者手帳（免疫機能障害）２級所持</a:t>
            </a:r>
            <a:endParaRPr kumimoji="1" lang="en-US" altLang="ja-JP" sz="2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生活保護受給、身寄りなし</a:t>
            </a:r>
            <a:endParaRPr lang="en-US" altLang="ja-JP" sz="2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経緯：転倒を繰り返し、独居が困難な状況となる。</a:t>
            </a:r>
          </a:p>
          <a:p>
            <a:pPr marL="0" indent="0">
              <a:buNone/>
            </a:pPr>
            <a:r>
              <a:rPr lang="ja-JP" altLang="en-US" sz="2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体調悪化で本院入院後、脳膿瘍により意思疎通が困難に。</a:t>
            </a:r>
          </a:p>
          <a:p>
            <a:pPr marL="0" indent="0">
              <a:buNone/>
            </a:pPr>
            <a:r>
              <a:rPr lang="ja-JP" altLang="en-US" sz="2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その後脳梗塞発症も判明し、療養先へつなぐために支援介入。</a:t>
            </a:r>
            <a:endParaRPr lang="en-US" altLang="ja-JP" sz="2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患者の意向：</a:t>
            </a:r>
            <a:r>
              <a:rPr lang="en-US" altLang="ja-JP" sz="2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『</a:t>
            </a:r>
            <a:r>
              <a:rPr lang="ja-JP" altLang="en-US" sz="2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ぽっくり死にたい。病院や施設で死ぬのは嫌。</a:t>
            </a:r>
            <a:r>
              <a:rPr lang="en-US" altLang="ja-JP" sz="2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</a:t>
            </a:r>
          </a:p>
          <a:p>
            <a:pPr marL="0" indent="0">
              <a:buNone/>
            </a:pPr>
            <a:endParaRPr lang="ja-JP" altLang="en-US" sz="2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B519E32-8291-448E-AAD3-73C72454E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2421" y="6492875"/>
            <a:ext cx="1312025" cy="365125"/>
          </a:xfrm>
        </p:spPr>
        <p:txBody>
          <a:bodyPr/>
          <a:lstStyle/>
          <a:p>
            <a:fld id="{3D638D9A-3DE9-47BB-800B-F358E287E2E8}" type="slidenum">
              <a:rPr kumimoji="1" lang="ja-JP" altLang="en-US" sz="2400" smtClean="0"/>
              <a:t>2</a:t>
            </a:fld>
            <a:endParaRPr kumimoji="1" lang="ja-JP" altLang="en-US" sz="2400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9137500-F563-40CC-B8E6-D009CF9E7A8E}"/>
              </a:ext>
            </a:extLst>
          </p:cNvPr>
          <p:cNvSpPr/>
          <p:nvPr/>
        </p:nvSpPr>
        <p:spPr>
          <a:xfrm>
            <a:off x="357554" y="483999"/>
            <a:ext cx="11476892" cy="5683983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8419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4B05796-2287-4E5F-B02F-0F067CB42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0558" y="6492875"/>
            <a:ext cx="1312025" cy="365125"/>
          </a:xfrm>
        </p:spPr>
        <p:txBody>
          <a:bodyPr/>
          <a:lstStyle/>
          <a:p>
            <a:fld id="{3D638D9A-3DE9-47BB-800B-F358E287E2E8}" type="slidenum">
              <a:rPr kumimoji="1" lang="ja-JP" altLang="en-US" sz="2000" smtClean="0"/>
              <a:t>20</a:t>
            </a:fld>
            <a:endParaRPr kumimoji="1" lang="ja-JP" altLang="en-US" sz="20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50FB80-6B6C-49B6-9922-E2F3B80837A1}"/>
              </a:ext>
            </a:extLst>
          </p:cNvPr>
          <p:cNvSpPr txBox="1">
            <a:spLocks/>
          </p:cNvSpPr>
          <p:nvPr/>
        </p:nvSpPr>
        <p:spPr>
          <a:xfrm>
            <a:off x="861726" y="1423542"/>
            <a:ext cx="9838832" cy="4181475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1" lang="ja-JP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◆実践報告・検討会の開催案内</a:t>
            </a:r>
            <a:r>
              <a:rPr kumimoji="1" lang="ja-JP" alt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（実地用＆オンライン参加用）</a:t>
            </a:r>
            <a:endParaRPr kumimoji="1" lang="en-US" altLang="ja-JP" sz="25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1" lang="en-US" altLang="ja-JP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『</a:t>
            </a:r>
            <a:r>
              <a:rPr kumimoji="1" lang="ja-JP" altLang="en-US" sz="3000" b="0" i="0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地域連携に携わるソーシャルワーカーと看護師等を対象  </a:t>
            </a:r>
            <a:endParaRPr kumimoji="1" lang="en-US" altLang="ja-JP" sz="3000" b="0" i="0" u="sng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altLang="ja-JP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3000" b="0" i="0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にした</a:t>
            </a:r>
            <a:r>
              <a:rPr kumimoji="1" lang="en-US" altLang="ja-JP" sz="3000" b="0" i="0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HIV/AIDS</a:t>
            </a:r>
            <a:r>
              <a:rPr kumimoji="1" lang="ja-JP" altLang="en-US" sz="3000" b="0" i="0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実践報告・検討会</a:t>
            </a:r>
            <a:r>
              <a:rPr kumimoji="1" lang="en-US" altLang="ja-JP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』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endParaRPr lang="en-US" altLang="ja-JP" sz="30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◆ワーキングスタッフによる成果物</a:t>
            </a:r>
            <a:endParaRPr lang="en-US" altLang="ja-JP" sz="30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altLang="ja-JP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『</a:t>
            </a:r>
            <a:r>
              <a:rPr lang="ja-JP" altLang="en-US" sz="3000" u="sng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広島県 </a:t>
            </a:r>
            <a:r>
              <a:rPr lang="en-US" altLang="ja-JP" sz="3000" u="sng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HIV/AIDS</a:t>
            </a:r>
            <a:r>
              <a:rPr lang="ja-JP" altLang="en-US" sz="3000" u="sng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相談先 </a:t>
            </a:r>
            <a:r>
              <a:rPr lang="en-US" altLang="ja-JP" sz="3000" u="sng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information</a:t>
            </a:r>
            <a:r>
              <a:rPr lang="en-US" altLang="ja-JP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1" lang="ja-JP" alt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＊</a:t>
            </a: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検討会</a:t>
            </a:r>
            <a:r>
              <a:rPr kumimoji="1" lang="ja-JP" altLang="en-US" sz="30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参加者に配布</a:t>
            </a:r>
            <a:endParaRPr kumimoji="1" lang="en-US" altLang="ja-JP" sz="3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86EB3FC2-04DB-4EC4-9484-BB096F0AD3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3963" y="4759452"/>
            <a:ext cx="2928620" cy="1464310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CD38ACFC-FD8F-4ED1-A6B1-9B28C3B8AF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5562" y="3785730"/>
            <a:ext cx="1101080" cy="1409218"/>
          </a:xfrm>
          <a:prstGeom prst="rect">
            <a:avLst/>
          </a:prstGeom>
        </p:spPr>
      </p:pic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420BC08E-022B-4D0A-9658-9A0399A2740A}"/>
              </a:ext>
            </a:extLst>
          </p:cNvPr>
          <p:cNvSpPr/>
          <p:nvPr/>
        </p:nvSpPr>
        <p:spPr>
          <a:xfrm>
            <a:off x="640080" y="342900"/>
            <a:ext cx="2926080" cy="662940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参考資料</a:t>
            </a:r>
          </a:p>
        </p:txBody>
      </p:sp>
    </p:spTree>
    <p:extLst>
      <p:ext uri="{BB962C8B-B14F-4D97-AF65-F5344CB8AC3E}">
        <p14:creationId xmlns:p14="http://schemas.microsoft.com/office/powerpoint/2010/main" val="3323049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09D048-50CB-2BF5-6ED3-231216FB9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6D142E-C9DF-6B8E-84BE-D78F6B344AA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24212" y="515466"/>
            <a:ext cx="10058400" cy="900983"/>
          </a:xfrm>
        </p:spPr>
        <p:txBody>
          <a:bodyPr/>
          <a:lstStyle/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長期療養支援内容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1DE58F38-710A-8501-0039-7334D06E8F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667798"/>
              </p:ext>
            </p:extLst>
          </p:nvPr>
        </p:nvGraphicFramePr>
        <p:xfrm>
          <a:off x="631187" y="1520221"/>
          <a:ext cx="11056626" cy="4636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1701">
                  <a:extLst>
                    <a:ext uri="{9D8B030D-6E8A-4147-A177-3AD203B41FA5}">
                      <a16:colId xmlns:a16="http://schemas.microsoft.com/office/drawing/2014/main" val="3282238404"/>
                    </a:ext>
                  </a:extLst>
                </a:gridCol>
                <a:gridCol w="5344925">
                  <a:extLst>
                    <a:ext uri="{9D8B030D-6E8A-4147-A177-3AD203B41FA5}">
                      <a16:colId xmlns:a16="http://schemas.microsoft.com/office/drawing/2014/main" val="692242566"/>
                    </a:ext>
                  </a:extLst>
                </a:gridCol>
              </a:tblGrid>
              <a:tr h="4654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7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検討課題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7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実施内容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4475942"/>
                  </a:ext>
                </a:extLst>
              </a:tr>
              <a:tr h="465407">
                <a:tc>
                  <a:txBody>
                    <a:bodyPr/>
                    <a:lstStyle/>
                    <a:p>
                      <a:pPr>
                        <a:lnSpc>
                          <a:spcPts val="4000"/>
                        </a:lnSpc>
                      </a:pPr>
                      <a:r>
                        <a:rPr kumimoji="1" lang="ja-JP" altLang="en-US" sz="27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①地域包括支援センターと連携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4000"/>
                        </a:lnSpc>
                      </a:pPr>
                      <a:r>
                        <a:rPr kumimoji="1" lang="ja-JP" altLang="en-US" sz="27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①介護保険申請・訪問看護利用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015199"/>
                  </a:ext>
                </a:extLst>
              </a:tr>
              <a:tr h="465407">
                <a:tc>
                  <a:txBody>
                    <a:bodyPr/>
                    <a:lstStyle/>
                    <a:p>
                      <a:pPr>
                        <a:lnSpc>
                          <a:spcPts val="4000"/>
                        </a:lnSpc>
                      </a:pPr>
                      <a:r>
                        <a:rPr kumimoji="1" lang="ja-JP" altLang="en-US" sz="27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②地域のかかりつけ医が不在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4000"/>
                        </a:lnSpc>
                      </a:pPr>
                      <a:r>
                        <a:rPr kumimoji="1" lang="ja-JP" altLang="en-US" sz="27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</a:t>
                      </a:r>
                      <a:r>
                        <a:rPr kumimoji="1" lang="en-US" altLang="ja-JP" sz="27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HIV</a:t>
                      </a:r>
                      <a:r>
                        <a:rPr kumimoji="1" lang="ja-JP" altLang="en-US" sz="27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疾患に理解のある医師探し</a:t>
                      </a:r>
                      <a:endParaRPr kumimoji="1" lang="en-US" altLang="ja-JP" sz="27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3170419"/>
                  </a:ext>
                </a:extLst>
              </a:tr>
              <a:tr h="803305">
                <a:tc>
                  <a:txBody>
                    <a:bodyPr/>
                    <a:lstStyle/>
                    <a:p>
                      <a:pPr>
                        <a:lnSpc>
                          <a:spcPts val="4000"/>
                        </a:lnSpc>
                      </a:pPr>
                      <a:r>
                        <a:rPr kumimoji="1" lang="ja-JP" altLang="en-US" sz="27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③意思疎通困難による対応者不在</a:t>
                      </a:r>
                      <a:endParaRPr kumimoji="1" lang="en-US" altLang="ja-JP" sz="27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ts val="4000"/>
                        </a:lnSpc>
                      </a:pPr>
                      <a:r>
                        <a:rPr kumimoji="1" lang="en-US" altLang="ja-JP" sz="27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27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制度申請･入退院対応・医療費･　</a:t>
                      </a:r>
                      <a:endParaRPr kumimoji="1" lang="en-US" altLang="ja-JP" sz="27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ts val="4000"/>
                        </a:lnSpc>
                      </a:pPr>
                      <a:r>
                        <a:rPr kumimoji="1" lang="en-US" altLang="ja-JP" sz="27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 </a:t>
                      </a:r>
                      <a:r>
                        <a:rPr kumimoji="1" lang="ja-JP" altLang="en-US" sz="27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親族への連絡</a:t>
                      </a:r>
                      <a:r>
                        <a:rPr kumimoji="1" lang="en-US" altLang="ja-JP" sz="27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  <a:endParaRPr kumimoji="1" lang="ja-JP" altLang="en-US" sz="27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4000"/>
                        </a:lnSpc>
                      </a:pPr>
                      <a:r>
                        <a:rPr kumimoji="1" lang="ja-JP" altLang="en-US" sz="27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③自治体に依頼</a:t>
                      </a:r>
                      <a:endParaRPr kumimoji="1" lang="en-US" altLang="ja-JP" sz="27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ts val="4000"/>
                        </a:lnSpc>
                      </a:pPr>
                      <a:r>
                        <a:rPr kumimoji="1" lang="ja-JP" altLang="en-US" sz="27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･生活保護担当者と情報共有</a:t>
                      </a:r>
                      <a:endParaRPr kumimoji="1" lang="en-US" altLang="ja-JP" sz="27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ts val="4000"/>
                        </a:lnSpc>
                      </a:pPr>
                      <a:r>
                        <a:rPr kumimoji="1" lang="ja-JP" altLang="en-US" sz="27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･成年後見人制度の申請</a:t>
                      </a:r>
                      <a:endParaRPr kumimoji="1" lang="en-US" altLang="ja-JP" sz="27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078470"/>
                  </a:ext>
                </a:extLst>
              </a:tr>
              <a:tr h="465407">
                <a:tc>
                  <a:txBody>
                    <a:bodyPr/>
                    <a:lstStyle/>
                    <a:p>
                      <a:pPr>
                        <a:lnSpc>
                          <a:spcPts val="4000"/>
                        </a:lnSpc>
                      </a:pPr>
                      <a:r>
                        <a:rPr kumimoji="1" lang="ja-JP" altLang="en-US" sz="27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④医療行為の意思決定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4000"/>
                        </a:lnSpc>
                      </a:pPr>
                      <a:r>
                        <a:rPr kumimoji="1" lang="ja-JP" altLang="en-US" sz="27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④多職種で院内カンファレンス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3946801"/>
                  </a:ext>
                </a:extLst>
              </a:tr>
              <a:tr h="803305">
                <a:tc>
                  <a:txBody>
                    <a:bodyPr/>
                    <a:lstStyle/>
                    <a:p>
                      <a:pPr>
                        <a:lnSpc>
                          <a:spcPts val="4000"/>
                        </a:lnSpc>
                      </a:pPr>
                      <a:r>
                        <a:rPr kumimoji="1" lang="ja-JP" altLang="en-US" sz="2700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⑤</a:t>
                      </a:r>
                      <a:r>
                        <a:rPr kumimoji="1" lang="ja-JP" altLang="en-US" sz="2700" u="sng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回復期リハビリテーション病棟  </a:t>
                      </a:r>
                      <a:endParaRPr kumimoji="1" lang="en-US" altLang="ja-JP" sz="2700" u="sng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ts val="4000"/>
                        </a:lnSpc>
                      </a:pPr>
                      <a:r>
                        <a:rPr kumimoji="1" lang="en-US" altLang="ja-JP" sz="2700" u="none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 </a:t>
                      </a:r>
                      <a:r>
                        <a:rPr kumimoji="1" lang="ja-JP" altLang="en-US" sz="2700" u="sng" dirty="0" err="1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への</a:t>
                      </a:r>
                      <a:r>
                        <a:rPr kumimoji="1" lang="ja-JP" altLang="en-US" sz="2700" u="sng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転院調整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4000"/>
                        </a:lnSpc>
                      </a:pPr>
                      <a:r>
                        <a:rPr kumimoji="1" lang="ja-JP" altLang="en-US" sz="2700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⑤</a:t>
                      </a:r>
                      <a:r>
                        <a:rPr kumimoji="1" lang="ja-JP" altLang="en-US" sz="2700" u="sng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退院支援・</a:t>
                      </a:r>
                      <a:r>
                        <a:rPr kumimoji="1" lang="en-US" altLang="ja-JP" sz="2700" u="sng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HIV/AIDS</a:t>
                      </a:r>
                      <a:r>
                        <a:rPr kumimoji="1" lang="ja-JP" altLang="en-US" sz="2700" u="sng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出前研修</a:t>
                      </a:r>
                      <a:endParaRPr kumimoji="1" lang="en-US" altLang="ja-JP" sz="2700" u="sng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lnSpc>
                          <a:spcPts val="4000"/>
                        </a:lnSpc>
                      </a:pPr>
                      <a:r>
                        <a:rPr kumimoji="1" lang="ja-JP" altLang="en-US" sz="2700" u="none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ja-JP" altLang="en-US" sz="2700" u="sng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抗</a:t>
                      </a:r>
                      <a:r>
                        <a:rPr kumimoji="1" lang="en-US" altLang="ja-JP" sz="2700" u="sng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HIV</a:t>
                      </a:r>
                      <a:r>
                        <a:rPr kumimoji="1" lang="ja-JP" altLang="en-US" sz="2700" u="sng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薬処方依頼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4232462"/>
                  </a:ext>
                </a:extLst>
              </a:tr>
            </a:tbl>
          </a:graphicData>
        </a:graphic>
      </p:graphicFrame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9592DED3-DB01-BFE6-786D-E37690613CFB}"/>
              </a:ext>
            </a:extLst>
          </p:cNvPr>
          <p:cNvCxnSpPr/>
          <p:nvPr/>
        </p:nvCxnSpPr>
        <p:spPr>
          <a:xfrm>
            <a:off x="567687" y="1396785"/>
            <a:ext cx="1118186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スライド番号プレースホルダー 3">
            <a:extLst>
              <a:ext uri="{FF2B5EF4-FFF2-40B4-BE49-F238E27FC236}">
                <a16:creationId xmlns:a16="http://schemas.microsoft.com/office/drawing/2014/main" id="{8AB14573-5586-4C5C-BB4B-EC11BAC29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2421" y="6492875"/>
            <a:ext cx="1312025" cy="365125"/>
          </a:xfrm>
        </p:spPr>
        <p:txBody>
          <a:bodyPr/>
          <a:lstStyle/>
          <a:p>
            <a:fld id="{3D638D9A-3DE9-47BB-800B-F358E287E2E8}" type="slidenum">
              <a:rPr kumimoji="1" lang="ja-JP" altLang="en-US" sz="2400" smtClean="0"/>
              <a:t>3</a:t>
            </a:fld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773080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E6258C-5F55-4D52-BDF6-F88D6D2DD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861" y="362861"/>
            <a:ext cx="3323492" cy="1325563"/>
          </a:xfrm>
        </p:spPr>
        <p:txBody>
          <a:bodyPr/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退院支援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74D3C1-38A1-453B-B560-3FE88F13A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677" y="2040286"/>
            <a:ext cx="10470001" cy="4197879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kumimoji="1"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医療行為の意思決定を院内で会議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kumimoji="1"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院内で転院先を検討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ja-JP" altLang="en-US" sz="28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地域の回復期リハビリテーション病棟のある病院へ転院を打診</a:t>
            </a:r>
            <a:endParaRPr lang="en-US" altLang="ja-JP" sz="28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➡感染対策、抗</a:t>
            </a:r>
            <a:r>
              <a:rPr lang="en-US" altLang="ja-JP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</a:t>
            </a:r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薬の処方に対する情報提供</a:t>
            </a:r>
            <a:endParaRPr lang="en-US" altLang="ja-JP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kumimoji="1" lang="en-US" altLang="ja-JP" sz="2800" b="1" dirty="0">
                <a:solidFill>
                  <a:schemeClr val="accent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4.</a:t>
            </a:r>
            <a:r>
              <a:rPr lang="ja-JP" altLang="en-US" sz="2800" b="1" dirty="0">
                <a:solidFill>
                  <a:schemeClr val="accent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28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受入れ可能の返事が</a:t>
            </a:r>
            <a:r>
              <a:rPr lang="ja-JP" altLang="en-US" sz="28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有</a:t>
            </a:r>
            <a:r>
              <a:rPr kumimoji="1" lang="ja-JP" altLang="en-US" sz="28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るも、受入れ</a:t>
            </a:r>
            <a:r>
              <a:rPr lang="ja-JP" altLang="en-US" sz="28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への</a:t>
            </a:r>
            <a:r>
              <a:rPr kumimoji="1" lang="ja-JP" altLang="en-US" sz="28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不安</a:t>
            </a:r>
            <a:r>
              <a:rPr lang="ja-JP" altLang="en-US" sz="28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の有無を</a:t>
            </a:r>
            <a:r>
              <a:rPr kumimoji="1" lang="ja-JP" altLang="en-US" sz="28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確認</a:t>
            </a:r>
            <a:endParaRPr lang="en-US" altLang="ja-JP" sz="28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ja-JP" altLang="en-US" sz="2800" dirty="0">
                <a:solidFill>
                  <a:schemeClr val="accent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</a:t>
            </a:r>
            <a:r>
              <a:rPr lang="en-US" altLang="ja-JP" sz="2800" dirty="0">
                <a:solidFill>
                  <a:schemeClr val="accent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. 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急遽、転院日までにＨＩＶ</a:t>
            </a: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ＡＩＤＳ出前研修開催を調整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スライド番号プレースホルダー 3">
            <a:extLst>
              <a:ext uri="{FF2B5EF4-FFF2-40B4-BE49-F238E27FC236}">
                <a16:creationId xmlns:a16="http://schemas.microsoft.com/office/drawing/2014/main" id="{708EF5FF-E658-B263-B180-A77778900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2421" y="6492875"/>
            <a:ext cx="1312025" cy="365125"/>
          </a:xfrm>
        </p:spPr>
        <p:txBody>
          <a:bodyPr/>
          <a:lstStyle/>
          <a:p>
            <a:fld id="{3D638D9A-3DE9-47BB-800B-F358E287E2E8}" type="slidenum">
              <a:rPr kumimoji="1" lang="ja-JP" altLang="en-US" sz="2400" smtClean="0"/>
              <a:t>4</a:t>
            </a:fld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09495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730A6F-C331-43FA-87C2-DB69B6FA2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553" y="413732"/>
            <a:ext cx="8287965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</a:t>
            </a:r>
            <a:r>
              <a:rPr kumimoji="1" lang="en-US" altLang="ja-JP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</a:t>
            </a:r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陽性者受入れ前＞</a:t>
            </a:r>
            <a:b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ＨＩＶ</a:t>
            </a:r>
            <a: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ＡＩＤＳ出前研修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C059EBA-8C2D-4657-9EE4-30A237573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6055" y="1816286"/>
            <a:ext cx="10708391" cy="604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◆研修内容：</a:t>
            </a:r>
            <a:r>
              <a:rPr lang="en-US" altLang="ja-JP" sz="2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HIV/</a:t>
            </a:r>
            <a:r>
              <a:rPr lang="ja-JP" altLang="en-US" sz="2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ＡＩＤＳの基礎知識、看護、感染対策、医療制度等</a:t>
            </a:r>
            <a:endParaRPr lang="en-US" altLang="ja-JP" sz="25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endParaRPr lang="en-US" altLang="ja-JP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FFDB6E5-5391-4F73-A249-D12C1FF233D0}"/>
              </a:ext>
            </a:extLst>
          </p:cNvPr>
          <p:cNvSpPr/>
          <p:nvPr/>
        </p:nvSpPr>
        <p:spPr>
          <a:xfrm>
            <a:off x="357554" y="2366937"/>
            <a:ext cx="11476892" cy="3314334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tIns="36000" bIns="36000" rtlCol="0" anchor="ctr"/>
          <a:lstStyle/>
          <a:p>
            <a:pPr>
              <a:lnSpc>
                <a:spcPts val="4000"/>
              </a:lnSpc>
            </a:pPr>
            <a:r>
              <a:rPr lang="ja-JP" altLang="en-US" sz="28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研修後アンケート（一部抜粋）</a:t>
            </a:r>
            <a:endParaRPr lang="en-US" altLang="ja-JP" sz="28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57200" indent="-457200">
              <a:lnSpc>
                <a:spcPts val="4000"/>
              </a:lnSpc>
              <a:buFont typeface="Wingdings" panose="05000000000000000000" pitchFamily="2" charset="2"/>
              <a:buChar char="Ø"/>
            </a:pPr>
            <a:r>
              <a:rPr lang="ja-JP" altLang="en-US" sz="2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感染すると亡くなると思っていた。最新情報を知って安心した。（介護士）</a:t>
            </a:r>
            <a:endParaRPr lang="en-US" altLang="ja-JP" sz="2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57200" indent="-457200">
              <a:lnSpc>
                <a:spcPts val="4000"/>
              </a:lnSpc>
              <a:buFont typeface="Wingdings" panose="05000000000000000000" pitchFamily="2" charset="2"/>
              <a:buChar char="Ø"/>
            </a:pPr>
            <a:r>
              <a:rPr lang="ja-JP" altLang="en-US" sz="2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口腔ケア時の対応に不安が残る。（リハビリスタッフ）</a:t>
            </a:r>
            <a:endParaRPr lang="en-US" altLang="ja-JP" sz="2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57200" indent="-457200">
              <a:lnSpc>
                <a:spcPts val="4000"/>
              </a:lnSpc>
              <a:buFont typeface="Wingdings" panose="05000000000000000000" pitchFamily="2" charset="2"/>
              <a:buChar char="Ø"/>
            </a:pPr>
            <a:r>
              <a:rPr lang="ja-JP" altLang="en-US" sz="2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私は一番感染リスクがある看護師であり、今回の講義で感染のリスクは非常に低いと理解はしたが、感染した場合には通院が必要になる等、自分の人生に影響を及ぼすので受入れは難しい。（看護師）</a:t>
            </a:r>
            <a:endParaRPr lang="en-US" altLang="ja-JP" sz="2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341EB72-20B9-D174-3003-FDE3668D31BD}"/>
              </a:ext>
            </a:extLst>
          </p:cNvPr>
          <p:cNvSpPr txBox="1"/>
          <p:nvPr/>
        </p:nvSpPr>
        <p:spPr>
          <a:xfrm>
            <a:off x="6848273" y="978264"/>
            <a:ext cx="49861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＜研修参加者：</a:t>
            </a:r>
            <a:r>
              <a:rPr kumimoji="1" lang="en-US" alt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</a:t>
            </a:r>
            <a:r>
              <a:rPr kumimoji="1"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名＞</a:t>
            </a:r>
            <a:endParaRPr kumimoji="1" lang="en-US" alt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回復期リハビリテーション病棟スタッフ</a:t>
            </a:r>
            <a:endParaRPr kumimoji="1" lang="en-US" alt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スライド番号プレースホルダー 3">
            <a:extLst>
              <a:ext uri="{FF2B5EF4-FFF2-40B4-BE49-F238E27FC236}">
                <a16:creationId xmlns:a16="http://schemas.microsoft.com/office/drawing/2014/main" id="{BE800B27-D31C-8F2E-5C1E-76F1C5B78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2421" y="6492875"/>
            <a:ext cx="1312025" cy="365125"/>
          </a:xfrm>
        </p:spPr>
        <p:txBody>
          <a:bodyPr/>
          <a:lstStyle/>
          <a:p>
            <a:fld id="{3D638D9A-3DE9-47BB-800B-F358E287E2E8}" type="slidenum">
              <a:rPr kumimoji="1" lang="ja-JP" altLang="en-US" sz="2400" smtClean="0"/>
              <a:t>5</a:t>
            </a:fld>
            <a:endParaRPr kumimoji="1" lang="ja-JP" altLang="en-US" sz="2400" dirty="0"/>
          </a:p>
        </p:txBody>
      </p: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8984741F-B559-4CE3-815B-7DE0AEBA024E}"/>
              </a:ext>
            </a:extLst>
          </p:cNvPr>
          <p:cNvSpPr txBox="1">
            <a:spLocks/>
          </p:cNvSpPr>
          <p:nvPr/>
        </p:nvSpPr>
        <p:spPr>
          <a:xfrm>
            <a:off x="470042" y="5825600"/>
            <a:ext cx="10708391" cy="61313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→研修後アンケートから</a:t>
            </a:r>
            <a:r>
              <a:rPr lang="ja-JP" altLang="en-US" sz="24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現場スタッフの不安な思いも</a:t>
            </a:r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聞き取れた。</a:t>
            </a:r>
            <a:endParaRPr lang="en-US" altLang="ja-JP" sz="2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2177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F3B9C7-B540-49BB-9672-91E58ACB3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38D9A-3DE9-47BB-800B-F358E287E2E8}" type="slidenum">
              <a:rPr kumimoji="1" lang="ja-JP" altLang="en-US" sz="2400" smtClean="0"/>
              <a:t>6</a:t>
            </a:fld>
            <a:endParaRPr kumimoji="1" lang="ja-JP" altLang="en-US" sz="240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3F6184DB-C115-41E7-B7B9-06734CF721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96081" y="238002"/>
            <a:ext cx="11517312" cy="906462"/>
          </a:xfrm>
        </p:spPr>
        <p:txBody>
          <a:bodyPr>
            <a:normAutofit/>
          </a:bodyPr>
          <a:lstStyle/>
          <a:p>
            <a:r>
              <a:rPr lang="ja-JP" altLang="en-US" sz="4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＜受入れ後の聞き取り＞　</a:t>
            </a:r>
            <a:r>
              <a:rPr lang="en-US" altLang="ja-JP" sz="3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3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ヶ月後</a:t>
            </a:r>
            <a:endParaRPr kumimoji="1" lang="ja-JP" altLang="en-US" sz="3000" b="1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E028E3F-F3EE-462F-99A0-57C4658C4D6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03257" y="1530412"/>
            <a:ext cx="10309226" cy="4270375"/>
          </a:xfrm>
          <a:ln>
            <a:solidFill>
              <a:schemeClr val="tx1"/>
            </a:solidFill>
          </a:ln>
        </p:spPr>
        <p:txBody>
          <a:bodyPr lIns="144000" tIns="144000" rIns="144000" bIns="144000">
            <a:normAutofit lnSpcReduction="10000"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患者受入れ前の</a:t>
            </a: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HIV/AIDS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出前研修の開催が、とても丁寧な段取りで、患者情報の共有の対応がスムーズだった。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研修を受けたことで、適切に</a:t>
            </a: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感染症の治療をしていると、感染しないことを初めて知ったスタッフもいた。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研修を受けたことで、疾患への恐怖心が和らいだ。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一方、血液曝露については、不安が完全にゼロになったわけではない。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初めて</a:t>
            </a: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HIV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陽性者の受入れを行い、良い経験になった。</a:t>
            </a:r>
            <a:endParaRPr lang="ja-JP" altLang="en-US" sz="2800" dirty="0"/>
          </a:p>
          <a:p>
            <a:pPr algn="ctr"/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078065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4C7F3F-41AC-42F6-A8EB-CFD7B20C5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長期療養支援を行って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8353794-7FCA-4F99-AFCA-CBA4596B2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436" y="2120629"/>
            <a:ext cx="10780088" cy="386645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kumimoji="1"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地域や自治体との</a:t>
            </a:r>
            <a:r>
              <a:rPr kumimoji="1" lang="ja-JP" altLang="en-US" sz="36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連携</a:t>
            </a:r>
            <a:r>
              <a:rPr kumimoji="1"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が必要不可欠。</a:t>
            </a:r>
            <a:endParaRPr kumimoji="1"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回復期リハビリテーション病棟への転院調整はスムーズであったが、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今後の退院先や、自宅の処分等の支援が引き続き必要。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拠点病院として</a:t>
            </a:r>
            <a:r>
              <a:rPr lang="ja-JP" altLang="en-US" sz="36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情報を発信</a:t>
            </a:r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し続けることが必要。</a:t>
            </a:r>
            <a:endParaRPr lang="en-US" altLang="ja-JP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地域の病院や施設等、</a:t>
            </a:r>
            <a:r>
              <a:rPr lang="ja-JP" altLang="en-US" sz="36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受入れ先の課題を知る</a:t>
            </a:r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ことが必要。</a:t>
            </a:r>
            <a:endParaRPr lang="en-US" altLang="ja-JP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スライド番号プレースホルダー 3">
            <a:extLst>
              <a:ext uri="{FF2B5EF4-FFF2-40B4-BE49-F238E27FC236}">
                <a16:creationId xmlns:a16="http://schemas.microsoft.com/office/drawing/2014/main" id="{375A2603-A480-D9DE-84B7-84AA74AA5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2421" y="6492875"/>
            <a:ext cx="1312025" cy="365125"/>
          </a:xfrm>
        </p:spPr>
        <p:txBody>
          <a:bodyPr/>
          <a:lstStyle/>
          <a:p>
            <a:fld id="{3D638D9A-3DE9-47BB-800B-F358E287E2E8}" type="slidenum">
              <a:rPr kumimoji="1" lang="ja-JP" altLang="en-US" sz="2400" smtClean="0"/>
              <a:t>7</a:t>
            </a:fld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750614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D15C32-2A10-0C68-A465-65F26EBD7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コンテンツ プレースホルダー 7">
            <a:extLst>
              <a:ext uri="{FF2B5EF4-FFF2-40B4-BE49-F238E27FC236}">
                <a16:creationId xmlns:a16="http://schemas.microsoft.com/office/drawing/2014/main" id="{52D386AA-B62A-8B7F-C49B-02EDA99D64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4991307"/>
              </p:ext>
            </p:extLst>
          </p:nvPr>
        </p:nvGraphicFramePr>
        <p:xfrm>
          <a:off x="4735377" y="1016429"/>
          <a:ext cx="6709473" cy="5138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FB10532C-59F8-C634-1759-26ADDB9B9A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0" y="1016429"/>
            <a:ext cx="3960673" cy="1955371"/>
          </a:xfrm>
        </p:spPr>
        <p:txBody>
          <a:bodyPr>
            <a:normAutofit/>
          </a:bodyPr>
          <a:lstStyle/>
          <a:p>
            <a:pPr algn="ctr"/>
            <a:r>
              <a:rPr lang="en-US" altLang="ja-JP" sz="4100" spc="-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</a:rPr>
              <a:t> </a:t>
            </a:r>
            <a:r>
              <a:rPr kumimoji="1" lang="ja-JP" altLang="en-US" sz="3900" b="0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j-cs"/>
              </a:rPr>
              <a:t>地域医療機関　での受入れ促進に向けて</a:t>
            </a:r>
            <a:endParaRPr kumimoji="1" lang="en-US" altLang="ja-JP" sz="3900" b="0" i="0" u="none" strike="noStrike" kern="1200" cap="none" spc="-5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j-cs"/>
            </a:endParaRPr>
          </a:p>
          <a:p>
            <a:pPr algn="ctr"/>
            <a:endParaRPr lang="en-US" altLang="ja-JP" sz="3900" spc="-50" dirty="0">
              <a:latin typeface="BIZ UDPゴシック" panose="020B0400000000000000" pitchFamily="50" charset="-128"/>
              <a:ea typeface="BIZ UDPゴシック" panose="020B0400000000000000" pitchFamily="50" charset="-128"/>
              <a:cs typeface="+mj-cs"/>
            </a:endParaRP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AF2632C8-F68F-421E-8724-2FA740786FD0}"/>
              </a:ext>
            </a:extLst>
          </p:cNvPr>
          <p:cNvSpPr/>
          <p:nvPr/>
        </p:nvSpPr>
        <p:spPr>
          <a:xfrm>
            <a:off x="4464802" y="835615"/>
            <a:ext cx="727127" cy="71421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11C1A297-C5A2-4C61-B82F-C0FFAD3F04E7}"/>
              </a:ext>
            </a:extLst>
          </p:cNvPr>
          <p:cNvSpPr/>
          <p:nvPr/>
        </p:nvSpPr>
        <p:spPr>
          <a:xfrm>
            <a:off x="8086581" y="3585920"/>
            <a:ext cx="727127" cy="71421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</a:t>
            </a:r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8EDB7018-3DEF-4070-8FD2-90E65D77E700}"/>
              </a:ext>
            </a:extLst>
          </p:cNvPr>
          <p:cNvSpPr/>
          <p:nvPr/>
        </p:nvSpPr>
        <p:spPr>
          <a:xfrm>
            <a:off x="4442202" y="3632414"/>
            <a:ext cx="727127" cy="71421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</a:t>
            </a:r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B7213557-8657-443B-8AAC-E226C32A2E21}"/>
              </a:ext>
            </a:extLst>
          </p:cNvPr>
          <p:cNvSpPr/>
          <p:nvPr/>
        </p:nvSpPr>
        <p:spPr>
          <a:xfrm>
            <a:off x="8086584" y="802983"/>
            <a:ext cx="727127" cy="71421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3E75F35-37E2-49B7-B575-6198B6F0E9A9}"/>
              </a:ext>
            </a:extLst>
          </p:cNvPr>
          <p:cNvSpPr/>
          <p:nvPr/>
        </p:nvSpPr>
        <p:spPr>
          <a:xfrm>
            <a:off x="900914" y="3318906"/>
            <a:ext cx="2201514" cy="1339016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目標</a:t>
            </a:r>
          </a:p>
        </p:txBody>
      </p:sp>
    </p:spTree>
    <p:extLst>
      <p:ext uri="{BB962C8B-B14F-4D97-AF65-F5344CB8AC3E}">
        <p14:creationId xmlns:p14="http://schemas.microsoft.com/office/powerpoint/2010/main" val="13581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98FAA81C-254B-9FC3-02A5-832E4B64476A}"/>
              </a:ext>
            </a:extLst>
          </p:cNvPr>
          <p:cNvSpPr txBox="1">
            <a:spLocks/>
          </p:cNvSpPr>
          <p:nvPr/>
        </p:nvSpPr>
        <p:spPr>
          <a:xfrm>
            <a:off x="807813" y="3286177"/>
            <a:ext cx="10903974" cy="3019673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u"/>
              <a:tabLst/>
              <a:defRPr/>
            </a:pPr>
            <a:r>
              <a:rPr kumimoji="1" lang="ja-JP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参加対象者：広島県内の</a:t>
            </a:r>
            <a:r>
              <a:rPr kumimoji="1" lang="ja-JP" altLang="en-US" sz="30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非エイズ</a:t>
            </a:r>
            <a:r>
              <a:rPr kumimoji="1" lang="ja-JP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拠点病院で、地域連携業務</a:t>
            </a:r>
            <a:r>
              <a:rPr lang="ja-JP" alt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</a:t>
            </a:r>
            <a:endParaRPr kumimoji="1" lang="en-US" altLang="ja-JP" sz="3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None/>
              <a:tabLst/>
              <a:defRPr/>
            </a:pPr>
            <a:r>
              <a:rPr kumimoji="1" lang="ja-JP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　　　　　　　　 携わるソーシャルワーカーと看護師など</a:t>
            </a:r>
            <a:endParaRPr lang="en-US" altLang="ja-JP" sz="300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endParaRPr kumimoji="1" lang="en-US" altLang="ja-JP" sz="3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Wingdings" panose="05000000000000000000" pitchFamily="2" charset="2"/>
              <a:buChar char="u"/>
              <a:tabLst/>
              <a:defRPr/>
            </a:pPr>
            <a:r>
              <a:rPr kumimoji="1" lang="ja-JP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研修目的：患者受け入れの問題点と対策と学ぶ</a:t>
            </a:r>
            <a:endParaRPr kumimoji="1" lang="en-US" altLang="ja-JP" sz="3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1" lang="ja-JP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 ✅</a:t>
            </a:r>
            <a:r>
              <a:rPr kumimoji="1" lang="en-US" altLang="ja-JP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HIV/AIDS</a:t>
            </a:r>
            <a:r>
              <a:rPr kumimoji="1" lang="ja-JP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患者の背景・問題点を知る</a:t>
            </a:r>
            <a:endParaRPr kumimoji="1" lang="en-US" altLang="ja-JP" sz="3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1" lang="en-US" altLang="ja-JP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   </a:t>
            </a:r>
            <a:r>
              <a:rPr kumimoji="1" lang="ja-JP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✅上記患者の患者支援において、果たせる</a:t>
            </a:r>
            <a:r>
              <a:rPr kumimoji="1" lang="ja-JP" altLang="en-US" sz="30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実践方法</a:t>
            </a:r>
            <a:r>
              <a:rPr kumimoji="1" lang="ja-JP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を学ぶ </a:t>
            </a:r>
            <a:endParaRPr kumimoji="1" lang="en-US" altLang="ja-JP" sz="3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F6A342-024F-CFBA-2129-B811A7742DC4}"/>
              </a:ext>
            </a:extLst>
          </p:cNvPr>
          <p:cNvSpPr txBox="1">
            <a:spLocks/>
          </p:cNvSpPr>
          <p:nvPr/>
        </p:nvSpPr>
        <p:spPr>
          <a:xfrm>
            <a:off x="640325" y="1283300"/>
            <a:ext cx="10903974" cy="1798196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tIns="180000" bIns="18000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1" lang="ja-JP" alt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ー 会の名称 ー</a:t>
            </a:r>
            <a:endParaRPr kumimoji="1" lang="en-US" altLang="ja-JP" sz="3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1" lang="ja-JP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地域連携に携わるソーシャルワーカー、看護師等を対象にした</a:t>
            </a:r>
            <a:endParaRPr kumimoji="1" lang="en-US" altLang="ja-JP" sz="3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1" lang="en-US" altLang="ja-JP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  </a:t>
            </a:r>
            <a:r>
              <a:rPr kumimoji="1" lang="ja-JP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ＨＩＶ</a:t>
            </a:r>
            <a:r>
              <a:rPr kumimoji="1" lang="en-US" altLang="ja-JP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/</a:t>
            </a:r>
            <a:r>
              <a:rPr kumimoji="1" lang="ja-JP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ＡＩＤＳ実践報告・検討会</a:t>
            </a:r>
          </a:p>
        </p:txBody>
      </p:sp>
      <p:sp>
        <p:nvSpPr>
          <p:cNvPr id="5" name="スライド番号プレースホルダー 3">
            <a:extLst>
              <a:ext uri="{FF2B5EF4-FFF2-40B4-BE49-F238E27FC236}">
                <a16:creationId xmlns:a16="http://schemas.microsoft.com/office/drawing/2014/main" id="{7BE13283-E41E-7521-F1B5-820837309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2421" y="6492875"/>
            <a:ext cx="1312025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638D9A-3DE9-47BB-800B-F358E287E2E8}" type="slidenum">
              <a: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BF63A9EF-CAD0-4D77-97ED-79DD07AE3181}"/>
              </a:ext>
            </a:extLst>
          </p:cNvPr>
          <p:cNvGrpSpPr/>
          <p:nvPr/>
        </p:nvGrpSpPr>
        <p:grpSpPr>
          <a:xfrm>
            <a:off x="640325" y="428956"/>
            <a:ext cx="10777383" cy="667319"/>
            <a:chOff x="379828" y="401826"/>
            <a:chExt cx="11164471" cy="667319"/>
          </a:xfrm>
        </p:grpSpPr>
        <p:sp>
          <p:nvSpPr>
            <p:cNvPr id="7" name="タイトル 1">
              <a:extLst>
                <a:ext uri="{FF2B5EF4-FFF2-40B4-BE49-F238E27FC236}">
                  <a16:creationId xmlns:a16="http://schemas.microsoft.com/office/drawing/2014/main" id="{2268879E-4233-426F-958B-BD32E977DBBB}"/>
                </a:ext>
              </a:extLst>
            </p:cNvPr>
            <p:cNvSpPr txBox="1">
              <a:spLocks/>
            </p:cNvSpPr>
            <p:nvPr/>
          </p:nvSpPr>
          <p:spPr>
            <a:xfrm>
              <a:off x="1012824" y="401826"/>
              <a:ext cx="10531475" cy="495142"/>
            </a:xfrm>
            <a:prstGeom prst="rect">
              <a:avLst/>
            </a:prstGeom>
          </p:spPr>
          <p:txBody>
            <a:bodyPr/>
            <a:lstStyle>
              <a:lvl1pPr algn="l" defTabSz="914400" rtl="0" eaLnBrk="1" latinLnBrk="0" hangingPunct="1">
                <a:lnSpc>
                  <a:spcPct val="85000"/>
                </a:lnSpc>
                <a:spcBef>
                  <a:spcPct val="0"/>
                </a:spcBef>
                <a:buNone/>
                <a:defRPr kumimoji="1" sz="4800" kern="1200" spc="-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46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目標達成に向けて</a:t>
              </a:r>
              <a:endParaRPr kumimoji="1" lang="ja-JP" altLang="en-US" sz="4600" b="0" i="0" u="none" strike="noStrike" kern="1200" cap="none" spc="-5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3BF06C4E-2CD6-4C22-9EC1-5A03F80C028D}"/>
                </a:ext>
              </a:extLst>
            </p:cNvPr>
            <p:cNvSpPr/>
            <p:nvPr/>
          </p:nvSpPr>
          <p:spPr>
            <a:xfrm>
              <a:off x="379828" y="471420"/>
              <a:ext cx="520504" cy="59772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2B665932-4BF7-4443-9C8D-DDA72BFBF74A}"/>
                </a:ext>
              </a:extLst>
            </p:cNvPr>
            <p:cNvCxnSpPr/>
            <p:nvPr/>
          </p:nvCxnSpPr>
          <p:spPr>
            <a:xfrm>
              <a:off x="890036" y="1051488"/>
              <a:ext cx="1039133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96241241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1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A41D67CD60A9D479F72BA804E9F9932" ma:contentTypeVersion="17" ma:contentTypeDescription="新しいドキュメントを作成します。" ma:contentTypeScope="" ma:versionID="443ff83e846bcc274386caa2b8562987">
  <xsd:schema xmlns:xsd="http://www.w3.org/2001/XMLSchema" xmlns:xs="http://www.w3.org/2001/XMLSchema" xmlns:p="http://schemas.microsoft.com/office/2006/metadata/properties" xmlns:ns3="77dae5ba-66f2-42c5-a583-f00539179cb8" xmlns:ns4="9790d264-8d5c-49ed-b22b-1f10134b0fd6" targetNamespace="http://schemas.microsoft.com/office/2006/metadata/properties" ma:root="true" ma:fieldsID="ea631b0b8ff6aae30c01f591544c1c8a" ns3:_="" ns4:_="">
    <xsd:import namespace="77dae5ba-66f2-42c5-a583-f00539179cb8"/>
    <xsd:import namespace="9790d264-8d5c-49ed-b22b-1f10134b0fd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dae5ba-66f2-42c5-a583-f00539179c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90d264-8d5c-49ed-b22b-1f10134b0fd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7dae5ba-66f2-42c5-a583-f00539179cb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0A49637-1189-4C88-8A18-D39C97EB42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dae5ba-66f2-42c5-a583-f00539179cb8"/>
    <ds:schemaRef ds:uri="9790d264-8d5c-49ed-b22b-1f10134b0f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09EDC2-1F21-49AC-BE30-9D29D61B936F}">
  <ds:schemaRefs>
    <ds:schemaRef ds:uri="77dae5ba-66f2-42c5-a583-f00539179cb8"/>
    <ds:schemaRef ds:uri="http://schemas.microsoft.com/office/2006/documentManagement/types"/>
    <ds:schemaRef ds:uri="http://purl.org/dc/dcmitype/"/>
    <ds:schemaRef ds:uri="http://www.w3.org/XML/1998/namespace"/>
    <ds:schemaRef ds:uri="http://purl.org/dc/elements/1.1/"/>
    <ds:schemaRef ds:uri="http://purl.org/dc/terms/"/>
    <ds:schemaRef ds:uri="9790d264-8d5c-49ed-b22b-1f10134b0fd6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5C21485-BC6C-4E44-9DF9-227CEC1EAE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5184</TotalTime>
  <Words>1785</Words>
  <Application>Microsoft Office PowerPoint</Application>
  <PresentationFormat>ワイド画面</PresentationFormat>
  <Paragraphs>218</Paragraphs>
  <Slides>20</Slides>
  <Notes>19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20</vt:i4>
      </vt:variant>
    </vt:vector>
  </HeadingPairs>
  <TitlesOfParts>
    <vt:vector size="28" baseType="lpstr">
      <vt:lpstr>BIZ UDPゴシック</vt:lpstr>
      <vt:lpstr>ＭＳ Ｐゴシック</vt:lpstr>
      <vt:lpstr>游ゴシック</vt:lpstr>
      <vt:lpstr>Calibri</vt:lpstr>
      <vt:lpstr>Calibri Light</vt:lpstr>
      <vt:lpstr>Wingdings</vt:lpstr>
      <vt:lpstr>レトロスペクト</vt:lpstr>
      <vt:lpstr>1_レトロスペクト</vt:lpstr>
      <vt:lpstr>「ブロック拠点病院での 長期療養の支援事例の紹介」</vt:lpstr>
      <vt:lpstr>事例概要</vt:lpstr>
      <vt:lpstr>長期療養支援内容</vt:lpstr>
      <vt:lpstr>退院支援</vt:lpstr>
      <vt:lpstr>＜HIV陽性者受入れ前＞ 　　　ＨＩＶ/ＡＩＤＳ出前研修</vt:lpstr>
      <vt:lpstr>＜受入れ後の聞き取り＞　1ヶ月後</vt:lpstr>
      <vt:lpstr>長期療養支援を行って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「ブロック拠点病院での長期療養の支援事例の紹介」</dc:title>
  <dc:creator>浦島　藍子</dc:creator>
  <cp:lastModifiedBy>重信　英子</cp:lastModifiedBy>
  <cp:revision>128</cp:revision>
  <cp:lastPrinted>2025-10-14T10:59:19Z</cp:lastPrinted>
  <dcterms:created xsi:type="dcterms:W3CDTF">2025-09-29T02:09:51Z</dcterms:created>
  <dcterms:modified xsi:type="dcterms:W3CDTF">2025-10-28T10:28:44Z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0x0101004A41D67CD60A9D479F72BA804E9F9932</vt:lpwstr>
  </property>
</Properties>
</file>